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1" r:id="rId1"/>
  </p:sldMasterIdLst>
  <p:notesMasterIdLst>
    <p:notesMasterId r:id="rId24"/>
  </p:notesMasterIdLst>
  <p:sldIdLst>
    <p:sldId id="257" r:id="rId2"/>
    <p:sldId id="261" r:id="rId3"/>
    <p:sldId id="262" r:id="rId4"/>
    <p:sldId id="316" r:id="rId5"/>
    <p:sldId id="310" r:id="rId6"/>
    <p:sldId id="311" r:id="rId7"/>
    <p:sldId id="314" r:id="rId8"/>
    <p:sldId id="319" r:id="rId9"/>
    <p:sldId id="320" r:id="rId10"/>
    <p:sldId id="321" r:id="rId11"/>
    <p:sldId id="313" r:id="rId12"/>
    <p:sldId id="322" r:id="rId13"/>
    <p:sldId id="323" r:id="rId14"/>
    <p:sldId id="324" r:id="rId15"/>
    <p:sldId id="315" r:id="rId16"/>
    <p:sldId id="317" r:id="rId17"/>
    <p:sldId id="325" r:id="rId18"/>
    <p:sldId id="326" r:id="rId19"/>
    <p:sldId id="327" r:id="rId20"/>
    <p:sldId id="265" r:id="rId21"/>
    <p:sldId id="318" r:id="rId22"/>
    <p:sldId id="282" r:id="rId23"/>
  </p:sldIdLst>
  <p:sldSz cx="9144000" cy="5143500" type="screen16x9"/>
  <p:notesSz cx="6858000" cy="9144000"/>
  <p:embeddedFontLst>
    <p:embeddedFont>
      <p:font typeface="Bebas Neue" panose="020B0606020202050201" pitchFamily="34" charset="0"/>
      <p:regular r:id="rId25"/>
    </p:embeddedFont>
    <p:embeddedFont>
      <p:font typeface="Roboto" panose="02000000000000000000" pitchFamily="2" charset="0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340">
          <p15:clr>
            <a:srgbClr val="9AA0A6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00EADB-838D-4477-B86A-FCDAF33F39C4}">
  <a:tblStyle styleId="{5C00EADB-838D-4477-B86A-FCDAF33F39C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125" d="100"/>
          <a:sy n="125" d="100"/>
        </p:scale>
        <p:origin x="437" y="-408"/>
      </p:cViewPr>
      <p:guideLst>
        <p:guide orient="horz" pos="34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D Imran Hosen" userId="f356d6c6341b1730" providerId="LiveId" clId="{1C477455-0A07-4AE9-BE1C-44134C59ACAA}"/>
    <pc:docChg chg="undo custSel addSld delSld modSld sldOrd">
      <pc:chgData name="MD Imran Hosen" userId="f356d6c6341b1730" providerId="LiveId" clId="{1C477455-0A07-4AE9-BE1C-44134C59ACAA}" dt="2023-07-18T18:16:14.951" v="948" actId="1076"/>
      <pc:docMkLst>
        <pc:docMk/>
      </pc:docMkLst>
      <pc:sldChg chg="modSp mod">
        <pc:chgData name="MD Imran Hosen" userId="f356d6c6341b1730" providerId="LiveId" clId="{1C477455-0A07-4AE9-BE1C-44134C59ACAA}" dt="2023-07-18T17:08:24.762" v="776" actId="20577"/>
        <pc:sldMkLst>
          <pc:docMk/>
          <pc:sldMk cId="0" sldId="262"/>
        </pc:sldMkLst>
        <pc:spChg chg="mod">
          <ac:chgData name="MD Imran Hosen" userId="f356d6c6341b1730" providerId="LiveId" clId="{1C477455-0A07-4AE9-BE1C-44134C59ACAA}" dt="2023-07-18T17:08:24.762" v="776" actId="20577"/>
          <ac:spMkLst>
            <pc:docMk/>
            <pc:sldMk cId="0" sldId="262"/>
            <ac:spMk id="2044" creationId="{00000000-0000-0000-0000-000000000000}"/>
          </ac:spMkLst>
        </pc:spChg>
      </pc:sldChg>
      <pc:sldChg chg="addSp delSp mod">
        <pc:chgData name="MD Imran Hosen" userId="f356d6c6341b1730" providerId="LiveId" clId="{1C477455-0A07-4AE9-BE1C-44134C59ACAA}" dt="2023-07-18T17:55:23.319" v="898" actId="21"/>
        <pc:sldMkLst>
          <pc:docMk/>
          <pc:sldMk cId="0" sldId="282"/>
        </pc:sldMkLst>
        <pc:picChg chg="add del">
          <ac:chgData name="MD Imran Hosen" userId="f356d6c6341b1730" providerId="LiveId" clId="{1C477455-0A07-4AE9-BE1C-44134C59ACAA}" dt="2023-07-18T17:55:23.319" v="898" actId="21"/>
          <ac:picMkLst>
            <pc:docMk/>
            <pc:sldMk cId="0" sldId="282"/>
            <ac:picMk id="3" creationId="{369853EE-5351-E1D3-404E-494C56B12247}"/>
          </ac:picMkLst>
        </pc:picChg>
      </pc:sldChg>
      <pc:sldChg chg="addSp delSp modSp mod">
        <pc:chgData name="MD Imran Hosen" userId="f356d6c6341b1730" providerId="LiveId" clId="{1C477455-0A07-4AE9-BE1C-44134C59ACAA}" dt="2023-07-18T07:39:04.983" v="7" actId="14100"/>
        <pc:sldMkLst>
          <pc:docMk/>
          <pc:sldMk cId="3558588698" sldId="310"/>
        </pc:sldMkLst>
        <pc:picChg chg="add mod">
          <ac:chgData name="MD Imran Hosen" userId="f356d6c6341b1730" providerId="LiveId" clId="{1C477455-0A07-4AE9-BE1C-44134C59ACAA}" dt="2023-07-18T07:39:04.983" v="7" actId="14100"/>
          <ac:picMkLst>
            <pc:docMk/>
            <pc:sldMk cId="3558588698" sldId="310"/>
            <ac:picMk id="3" creationId="{99E5F982-9588-D971-FE77-FE4F4966061B}"/>
          </ac:picMkLst>
        </pc:picChg>
        <pc:picChg chg="del">
          <ac:chgData name="MD Imran Hosen" userId="f356d6c6341b1730" providerId="LiveId" clId="{1C477455-0A07-4AE9-BE1C-44134C59ACAA}" dt="2023-07-18T07:38:48.346" v="0" actId="478"/>
          <ac:picMkLst>
            <pc:docMk/>
            <pc:sldMk cId="3558588698" sldId="310"/>
            <ac:picMk id="4" creationId="{D93BD4EC-2B5B-4D27-6EEE-13CF89512DCC}"/>
          </ac:picMkLst>
        </pc:picChg>
        <pc:picChg chg="del">
          <ac:chgData name="MD Imran Hosen" userId="f356d6c6341b1730" providerId="LiveId" clId="{1C477455-0A07-4AE9-BE1C-44134C59ACAA}" dt="2023-07-18T07:38:50.013" v="1" actId="478"/>
          <ac:picMkLst>
            <pc:docMk/>
            <pc:sldMk cId="3558588698" sldId="310"/>
            <ac:picMk id="6" creationId="{585EED17-DFA4-F45F-7435-52F0FB0123DE}"/>
          </ac:picMkLst>
        </pc:picChg>
      </pc:sldChg>
      <pc:sldChg chg="addSp delSp modSp mod">
        <pc:chgData name="MD Imran Hosen" userId="f356d6c6341b1730" providerId="LiveId" clId="{1C477455-0A07-4AE9-BE1C-44134C59ACAA}" dt="2023-07-18T18:12:33.820" v="936" actId="14100"/>
        <pc:sldMkLst>
          <pc:docMk/>
          <pc:sldMk cId="1217644391" sldId="311"/>
        </pc:sldMkLst>
        <pc:spChg chg="mod">
          <ac:chgData name="MD Imran Hosen" userId="f356d6c6341b1730" providerId="LiveId" clId="{1C477455-0A07-4AE9-BE1C-44134C59ACAA}" dt="2023-07-18T18:04:28.714" v="921" actId="20577"/>
          <ac:spMkLst>
            <pc:docMk/>
            <pc:sldMk cId="1217644391" sldId="311"/>
            <ac:spMk id="2044" creationId="{00000000-0000-0000-0000-000000000000}"/>
          </ac:spMkLst>
        </pc:spChg>
        <pc:picChg chg="del">
          <ac:chgData name="MD Imran Hosen" userId="f356d6c6341b1730" providerId="LiveId" clId="{1C477455-0A07-4AE9-BE1C-44134C59ACAA}" dt="2023-07-18T07:39:48.771" v="19" actId="478"/>
          <ac:picMkLst>
            <pc:docMk/>
            <pc:sldMk cId="1217644391" sldId="311"/>
            <ac:picMk id="3" creationId="{39F0216E-FDBB-BFBF-7E01-7C1EF55175A7}"/>
          </ac:picMkLst>
        </pc:picChg>
        <pc:picChg chg="del">
          <ac:chgData name="MD Imran Hosen" userId="f356d6c6341b1730" providerId="LiveId" clId="{1C477455-0A07-4AE9-BE1C-44134C59ACAA}" dt="2023-07-18T07:39:46.814" v="18" actId="478"/>
          <ac:picMkLst>
            <pc:docMk/>
            <pc:sldMk cId="1217644391" sldId="311"/>
            <ac:picMk id="4" creationId="{72FEB9C1-102A-66FD-F122-0C02EF93847C}"/>
          </ac:picMkLst>
        </pc:picChg>
        <pc:picChg chg="add mod">
          <ac:chgData name="MD Imran Hosen" userId="f356d6c6341b1730" providerId="LiveId" clId="{1C477455-0A07-4AE9-BE1C-44134C59ACAA}" dt="2023-07-18T18:12:28.416" v="934" actId="14100"/>
          <ac:picMkLst>
            <pc:docMk/>
            <pc:sldMk cId="1217644391" sldId="311"/>
            <ac:picMk id="5" creationId="{89934259-D508-D6B4-A6A7-37F1BAD26F43}"/>
          </ac:picMkLst>
        </pc:picChg>
        <pc:picChg chg="del">
          <ac:chgData name="MD Imran Hosen" userId="f356d6c6341b1730" providerId="LiveId" clId="{1C477455-0A07-4AE9-BE1C-44134C59ACAA}" dt="2023-07-18T07:39:44.585" v="17" actId="478"/>
          <ac:picMkLst>
            <pc:docMk/>
            <pc:sldMk cId="1217644391" sldId="311"/>
            <ac:picMk id="6" creationId="{21455890-BFB7-1014-4FB8-E279BB355C9F}"/>
          </ac:picMkLst>
        </pc:picChg>
        <pc:picChg chg="add mod">
          <ac:chgData name="MD Imran Hosen" userId="f356d6c6341b1730" providerId="LiveId" clId="{1C477455-0A07-4AE9-BE1C-44134C59ACAA}" dt="2023-07-18T18:12:33.820" v="936" actId="14100"/>
          <ac:picMkLst>
            <pc:docMk/>
            <pc:sldMk cId="1217644391" sldId="311"/>
            <ac:picMk id="8" creationId="{35824FC8-58BE-8D43-79DF-52102DE223AC}"/>
          </ac:picMkLst>
        </pc:picChg>
      </pc:sldChg>
      <pc:sldChg chg="del">
        <pc:chgData name="MD Imran Hosen" userId="f356d6c6341b1730" providerId="LiveId" clId="{1C477455-0A07-4AE9-BE1C-44134C59ACAA}" dt="2023-07-18T08:43:44.335" v="476" actId="47"/>
        <pc:sldMkLst>
          <pc:docMk/>
          <pc:sldMk cId="3742549850" sldId="312"/>
        </pc:sldMkLst>
      </pc:sldChg>
      <pc:sldChg chg="addSp delSp modSp mod">
        <pc:chgData name="MD Imran Hosen" userId="f356d6c6341b1730" providerId="LiveId" clId="{1C477455-0A07-4AE9-BE1C-44134C59ACAA}" dt="2023-07-18T18:11:35.238" v="927" actId="1076"/>
        <pc:sldMkLst>
          <pc:docMk/>
          <pc:sldMk cId="3904898486" sldId="313"/>
        </pc:sldMkLst>
        <pc:spChg chg="mod">
          <ac:chgData name="MD Imran Hosen" userId="f356d6c6341b1730" providerId="LiveId" clId="{1C477455-0A07-4AE9-BE1C-44134C59ACAA}" dt="2023-07-18T08:26:50.263" v="335" actId="20577"/>
          <ac:spMkLst>
            <pc:docMk/>
            <pc:sldMk cId="3904898486" sldId="313"/>
            <ac:spMk id="2043" creationId="{00000000-0000-0000-0000-000000000000}"/>
          </ac:spMkLst>
        </pc:spChg>
        <pc:spChg chg="mod">
          <ac:chgData name="MD Imran Hosen" userId="f356d6c6341b1730" providerId="LiveId" clId="{1C477455-0A07-4AE9-BE1C-44134C59ACAA}" dt="2023-07-18T17:00:08.388" v="731" actId="20577"/>
          <ac:spMkLst>
            <pc:docMk/>
            <pc:sldMk cId="3904898486" sldId="313"/>
            <ac:spMk id="2044" creationId="{00000000-0000-0000-0000-000000000000}"/>
          </ac:spMkLst>
        </pc:spChg>
        <pc:picChg chg="add del mod">
          <ac:chgData name="MD Imran Hosen" userId="f356d6c6341b1730" providerId="LiveId" clId="{1C477455-0A07-4AE9-BE1C-44134C59ACAA}" dt="2023-07-18T08:26:02.770" v="309" actId="478"/>
          <ac:picMkLst>
            <pc:docMk/>
            <pc:sldMk cId="3904898486" sldId="313"/>
            <ac:picMk id="3" creationId="{42CC0620-DBB3-1FA5-1BC8-AAA21EFDB854}"/>
          </ac:picMkLst>
        </pc:picChg>
        <pc:picChg chg="del">
          <ac:chgData name="MD Imran Hosen" userId="f356d6c6341b1730" providerId="LiveId" clId="{1C477455-0A07-4AE9-BE1C-44134C59ACAA}" dt="2023-07-18T08:25:50.344" v="304" actId="478"/>
          <ac:picMkLst>
            <pc:docMk/>
            <pc:sldMk cId="3904898486" sldId="313"/>
            <ac:picMk id="4" creationId="{D647CC0F-27F7-E6EA-5BD5-2BF49D2C538D}"/>
          </ac:picMkLst>
        </pc:picChg>
        <pc:picChg chg="del">
          <ac:chgData name="MD Imran Hosen" userId="f356d6c6341b1730" providerId="LiveId" clId="{1C477455-0A07-4AE9-BE1C-44134C59ACAA}" dt="2023-07-18T08:25:52.029" v="305" actId="478"/>
          <ac:picMkLst>
            <pc:docMk/>
            <pc:sldMk cId="3904898486" sldId="313"/>
            <ac:picMk id="6" creationId="{C80635EC-BFC6-DD46-3943-5BEBB8F3AA72}"/>
          </ac:picMkLst>
        </pc:picChg>
        <pc:picChg chg="add del mod">
          <ac:chgData name="MD Imran Hosen" userId="f356d6c6341b1730" providerId="LiveId" clId="{1C477455-0A07-4AE9-BE1C-44134C59ACAA}" dt="2023-07-18T08:26:24.427" v="312" actId="478"/>
          <ac:picMkLst>
            <pc:docMk/>
            <pc:sldMk cId="3904898486" sldId="313"/>
            <ac:picMk id="7" creationId="{B005B33B-7184-C11B-B65C-09537A192D6C}"/>
          </ac:picMkLst>
        </pc:picChg>
        <pc:picChg chg="add del mod">
          <ac:chgData name="MD Imran Hosen" userId="f356d6c6341b1730" providerId="LiveId" clId="{1C477455-0A07-4AE9-BE1C-44134C59ACAA}" dt="2023-07-18T08:26:57.980" v="338" actId="478"/>
          <ac:picMkLst>
            <pc:docMk/>
            <pc:sldMk cId="3904898486" sldId="313"/>
            <ac:picMk id="9" creationId="{CE5BD4BC-D5AD-C294-014D-F09E70A9BA1C}"/>
          </ac:picMkLst>
        </pc:picChg>
        <pc:picChg chg="add mod">
          <ac:chgData name="MD Imran Hosen" userId="f356d6c6341b1730" providerId="LiveId" clId="{1C477455-0A07-4AE9-BE1C-44134C59ACAA}" dt="2023-07-18T18:11:35.238" v="927" actId="1076"/>
          <ac:picMkLst>
            <pc:docMk/>
            <pc:sldMk cId="3904898486" sldId="313"/>
            <ac:picMk id="11" creationId="{C2D2B762-D3CA-5A2D-D3CA-BBAE9483B6B6}"/>
          </ac:picMkLst>
        </pc:picChg>
        <pc:picChg chg="add del mod">
          <ac:chgData name="MD Imran Hosen" userId="f356d6c6341b1730" providerId="LiveId" clId="{1C477455-0A07-4AE9-BE1C-44134C59ACAA}" dt="2023-07-18T08:28:20.101" v="350" actId="478"/>
          <ac:picMkLst>
            <pc:docMk/>
            <pc:sldMk cId="3904898486" sldId="313"/>
            <ac:picMk id="13" creationId="{4638A066-3449-BEB4-10E9-A7FEE0695FF1}"/>
          </ac:picMkLst>
        </pc:picChg>
        <pc:picChg chg="add mod">
          <ac:chgData name="MD Imran Hosen" userId="f356d6c6341b1730" providerId="LiveId" clId="{1C477455-0A07-4AE9-BE1C-44134C59ACAA}" dt="2023-07-18T18:11:33.405" v="926" actId="1076"/>
          <ac:picMkLst>
            <pc:docMk/>
            <pc:sldMk cId="3904898486" sldId="313"/>
            <ac:picMk id="15" creationId="{D7076DFA-3A8A-60D9-CB6D-7ABE60973D2A}"/>
          </ac:picMkLst>
        </pc:picChg>
        <pc:picChg chg="add del">
          <ac:chgData name="MD Imran Hosen" userId="f356d6c6341b1730" providerId="LiveId" clId="{1C477455-0A07-4AE9-BE1C-44134C59ACAA}" dt="2023-07-18T17:01:10.013" v="733" actId="478"/>
          <ac:picMkLst>
            <pc:docMk/>
            <pc:sldMk cId="3904898486" sldId="313"/>
            <ac:picMk id="1026" creationId="{01FC506F-2A09-578B-3642-062DE04E723E}"/>
          </ac:picMkLst>
        </pc:picChg>
        <pc:picChg chg="add del">
          <ac:chgData name="MD Imran Hosen" userId="f356d6c6341b1730" providerId="LiveId" clId="{1C477455-0A07-4AE9-BE1C-44134C59ACAA}" dt="2023-07-18T17:01:23.195" v="735" actId="478"/>
          <ac:picMkLst>
            <pc:docMk/>
            <pc:sldMk cId="3904898486" sldId="313"/>
            <ac:picMk id="1028" creationId="{9CC134F0-1F44-A3E5-511F-1840613F77C5}"/>
          </ac:picMkLst>
        </pc:picChg>
        <pc:picChg chg="add del">
          <ac:chgData name="MD Imran Hosen" userId="f356d6c6341b1730" providerId="LiveId" clId="{1C477455-0A07-4AE9-BE1C-44134C59ACAA}" dt="2023-07-18T17:04:57.091" v="737" actId="478"/>
          <ac:picMkLst>
            <pc:docMk/>
            <pc:sldMk cId="3904898486" sldId="313"/>
            <ac:picMk id="1030" creationId="{9BBD87E4-0BCA-16E8-5691-6309FA534FD6}"/>
          </ac:picMkLst>
        </pc:picChg>
        <pc:picChg chg="add mod">
          <ac:chgData name="MD Imran Hosen" userId="f356d6c6341b1730" providerId="LiveId" clId="{1C477455-0A07-4AE9-BE1C-44134C59ACAA}" dt="2023-07-18T17:07:07.410" v="747" actId="1076"/>
          <ac:picMkLst>
            <pc:docMk/>
            <pc:sldMk cId="3904898486" sldId="313"/>
            <ac:picMk id="1032" creationId="{8F0F708D-615A-970F-4E6A-5DCC5275A746}"/>
          </ac:picMkLst>
        </pc:picChg>
      </pc:sldChg>
      <pc:sldChg chg="addSp delSp modSp mod">
        <pc:chgData name="MD Imran Hosen" userId="f356d6c6341b1730" providerId="LiveId" clId="{1C477455-0A07-4AE9-BE1C-44134C59ACAA}" dt="2023-07-18T07:54:02.492" v="237" actId="207"/>
        <pc:sldMkLst>
          <pc:docMk/>
          <pc:sldMk cId="523429729" sldId="314"/>
        </pc:sldMkLst>
        <pc:spChg chg="mod">
          <ac:chgData name="MD Imran Hosen" userId="f356d6c6341b1730" providerId="LiveId" clId="{1C477455-0A07-4AE9-BE1C-44134C59ACAA}" dt="2023-07-18T07:49:24.163" v="200" actId="1076"/>
          <ac:spMkLst>
            <pc:docMk/>
            <pc:sldMk cId="523429729" sldId="314"/>
            <ac:spMk id="2043" creationId="{00000000-0000-0000-0000-000000000000}"/>
          </ac:spMkLst>
        </pc:spChg>
        <pc:spChg chg="mod">
          <ac:chgData name="MD Imran Hosen" userId="f356d6c6341b1730" providerId="LiveId" clId="{1C477455-0A07-4AE9-BE1C-44134C59ACAA}" dt="2023-07-18T07:54:02.492" v="237" actId="207"/>
          <ac:spMkLst>
            <pc:docMk/>
            <pc:sldMk cId="523429729" sldId="314"/>
            <ac:spMk id="2044" creationId="{00000000-0000-0000-0000-000000000000}"/>
          </ac:spMkLst>
        </pc:spChg>
        <pc:picChg chg="add del mod">
          <ac:chgData name="MD Imran Hosen" userId="f356d6c6341b1730" providerId="LiveId" clId="{1C477455-0A07-4AE9-BE1C-44134C59ACAA}" dt="2023-07-18T07:48:40.108" v="169" actId="21"/>
          <ac:picMkLst>
            <pc:docMk/>
            <pc:sldMk cId="523429729" sldId="314"/>
            <ac:picMk id="3" creationId="{D85F8DB3-D15D-A64E-4223-C9C074B87CAD}"/>
          </ac:picMkLst>
        </pc:picChg>
        <pc:picChg chg="add del mod">
          <ac:chgData name="MD Imran Hosen" userId="f356d6c6341b1730" providerId="LiveId" clId="{1C477455-0A07-4AE9-BE1C-44134C59ACAA}" dt="2023-07-18T07:49:59.888" v="204" actId="478"/>
          <ac:picMkLst>
            <pc:docMk/>
            <pc:sldMk cId="523429729" sldId="314"/>
            <ac:picMk id="4" creationId="{4D0B1498-41AC-CA28-E861-CF198A248825}"/>
          </ac:picMkLst>
        </pc:picChg>
        <pc:picChg chg="del">
          <ac:chgData name="MD Imran Hosen" userId="f356d6c6341b1730" providerId="LiveId" clId="{1C477455-0A07-4AE9-BE1C-44134C59ACAA}" dt="2023-07-18T07:44:21.935" v="70" actId="478"/>
          <ac:picMkLst>
            <pc:docMk/>
            <pc:sldMk cId="523429729" sldId="314"/>
            <ac:picMk id="5" creationId="{DCE406FC-76A3-5379-E83C-D5E958D9EB16}"/>
          </ac:picMkLst>
        </pc:picChg>
        <pc:picChg chg="add mod">
          <ac:chgData name="MD Imran Hosen" userId="f356d6c6341b1730" providerId="LiveId" clId="{1C477455-0A07-4AE9-BE1C-44134C59ACAA}" dt="2023-07-18T07:53:05.152" v="233" actId="14100"/>
          <ac:picMkLst>
            <pc:docMk/>
            <pc:sldMk cId="523429729" sldId="314"/>
            <ac:picMk id="7" creationId="{196A642E-89DC-DB2C-0A4F-EFB02B00B97E}"/>
          </ac:picMkLst>
        </pc:picChg>
        <pc:picChg chg="del">
          <ac:chgData name="MD Imran Hosen" userId="f356d6c6341b1730" providerId="LiveId" clId="{1C477455-0A07-4AE9-BE1C-44134C59ACAA}" dt="2023-07-18T07:44:23.804" v="71" actId="478"/>
          <ac:picMkLst>
            <pc:docMk/>
            <pc:sldMk cId="523429729" sldId="314"/>
            <ac:picMk id="8" creationId="{73564BFB-508D-129A-6856-44B22721E46D}"/>
          </ac:picMkLst>
        </pc:picChg>
      </pc:sldChg>
      <pc:sldChg chg="addSp delSp modSp mod">
        <pc:chgData name="MD Imran Hosen" userId="f356d6c6341b1730" providerId="LiveId" clId="{1C477455-0A07-4AE9-BE1C-44134C59ACAA}" dt="2023-07-18T18:15:38.504" v="944" actId="1076"/>
        <pc:sldMkLst>
          <pc:docMk/>
          <pc:sldMk cId="295401476" sldId="315"/>
        </pc:sldMkLst>
        <pc:spChg chg="mod">
          <ac:chgData name="MD Imran Hosen" userId="f356d6c6341b1730" providerId="LiveId" clId="{1C477455-0A07-4AE9-BE1C-44134C59ACAA}" dt="2023-07-18T08:41:56.977" v="440" actId="20577"/>
          <ac:spMkLst>
            <pc:docMk/>
            <pc:sldMk cId="295401476" sldId="315"/>
            <ac:spMk id="2043" creationId="{00000000-0000-0000-0000-000000000000}"/>
          </ac:spMkLst>
        </pc:spChg>
        <pc:spChg chg="mod">
          <ac:chgData name="MD Imran Hosen" userId="f356d6c6341b1730" providerId="LiveId" clId="{1C477455-0A07-4AE9-BE1C-44134C59ACAA}" dt="2023-07-18T08:42:25.722" v="474" actId="20577"/>
          <ac:spMkLst>
            <pc:docMk/>
            <pc:sldMk cId="295401476" sldId="315"/>
            <ac:spMk id="2044" creationId="{00000000-0000-0000-0000-000000000000}"/>
          </ac:spMkLst>
        </pc:spChg>
        <pc:picChg chg="del">
          <ac:chgData name="MD Imran Hosen" userId="f356d6c6341b1730" providerId="LiveId" clId="{1C477455-0A07-4AE9-BE1C-44134C59ACAA}" dt="2023-07-18T08:32:25.401" v="355" actId="478"/>
          <ac:picMkLst>
            <pc:docMk/>
            <pc:sldMk cId="295401476" sldId="315"/>
            <ac:picMk id="3" creationId="{F5A681F0-DC39-948C-A7DD-976DA49279F1}"/>
          </ac:picMkLst>
        </pc:picChg>
        <pc:picChg chg="add del mod">
          <ac:chgData name="MD Imran Hosen" userId="f356d6c6341b1730" providerId="LiveId" clId="{1C477455-0A07-4AE9-BE1C-44134C59ACAA}" dt="2023-07-18T08:34:19.473" v="360" actId="478"/>
          <ac:picMkLst>
            <pc:docMk/>
            <pc:sldMk cId="295401476" sldId="315"/>
            <ac:picMk id="4" creationId="{DF94B071-3F38-AB94-9596-1C25ABB30EB0}"/>
          </ac:picMkLst>
        </pc:picChg>
        <pc:picChg chg="add del mod">
          <ac:chgData name="MD Imran Hosen" userId="f356d6c6341b1730" providerId="LiveId" clId="{1C477455-0A07-4AE9-BE1C-44134C59ACAA}" dt="2023-07-18T08:39:33.536" v="432" actId="478"/>
          <ac:picMkLst>
            <pc:docMk/>
            <pc:sldMk cId="295401476" sldId="315"/>
            <ac:picMk id="6" creationId="{068CCB0E-27B9-5E77-A6DF-D9195F00C584}"/>
          </ac:picMkLst>
        </pc:picChg>
        <pc:picChg chg="del">
          <ac:chgData name="MD Imran Hosen" userId="f356d6c6341b1730" providerId="LiveId" clId="{1C477455-0A07-4AE9-BE1C-44134C59ACAA}" dt="2023-07-18T08:32:27.041" v="356" actId="478"/>
          <ac:picMkLst>
            <pc:docMk/>
            <pc:sldMk cId="295401476" sldId="315"/>
            <ac:picMk id="7" creationId="{403A70B7-0649-E8A2-FD2B-A36B620AD812}"/>
          </ac:picMkLst>
        </pc:picChg>
        <pc:picChg chg="add mod">
          <ac:chgData name="MD Imran Hosen" userId="f356d6c6341b1730" providerId="LiveId" clId="{1C477455-0A07-4AE9-BE1C-44134C59ACAA}" dt="2023-07-18T18:15:38.504" v="944" actId="1076"/>
          <ac:picMkLst>
            <pc:docMk/>
            <pc:sldMk cId="295401476" sldId="315"/>
            <ac:picMk id="9" creationId="{57EF4258-FD2E-0CD4-BB7C-3259988B5FFC}"/>
          </ac:picMkLst>
        </pc:picChg>
        <pc:picChg chg="del">
          <ac:chgData name="MD Imran Hosen" userId="f356d6c6341b1730" providerId="LiveId" clId="{1C477455-0A07-4AE9-BE1C-44134C59ACAA}" dt="2023-07-18T08:32:29.281" v="357" actId="478"/>
          <ac:picMkLst>
            <pc:docMk/>
            <pc:sldMk cId="295401476" sldId="315"/>
            <ac:picMk id="11" creationId="{670D10A1-39D4-2FE6-4BF4-9D8FE5C5642F}"/>
          </ac:picMkLst>
        </pc:picChg>
      </pc:sldChg>
      <pc:sldChg chg="addSp delSp modSp mod ord">
        <pc:chgData name="MD Imran Hosen" userId="f356d6c6341b1730" providerId="LiveId" clId="{1C477455-0A07-4AE9-BE1C-44134C59ACAA}" dt="2023-07-18T17:56:16.644" v="908"/>
        <pc:sldMkLst>
          <pc:docMk/>
          <pc:sldMk cId="126393019" sldId="317"/>
        </pc:sldMkLst>
        <pc:spChg chg="mod">
          <ac:chgData name="MD Imran Hosen" userId="f356d6c6341b1730" providerId="LiveId" clId="{1C477455-0A07-4AE9-BE1C-44134C59ACAA}" dt="2023-07-18T08:47:54.196" v="544" actId="20577"/>
          <ac:spMkLst>
            <pc:docMk/>
            <pc:sldMk cId="126393019" sldId="317"/>
            <ac:spMk id="2044" creationId="{00000000-0000-0000-0000-000000000000}"/>
          </ac:spMkLst>
        </pc:spChg>
        <pc:picChg chg="mod">
          <ac:chgData name="MD Imran Hosen" userId="f356d6c6341b1730" providerId="LiveId" clId="{1C477455-0A07-4AE9-BE1C-44134C59ACAA}" dt="2023-07-18T16:33:01.123" v="606" actId="1076"/>
          <ac:picMkLst>
            <pc:docMk/>
            <pc:sldMk cId="126393019" sldId="317"/>
            <ac:picMk id="2" creationId="{6F91E6FD-D577-CD68-82D2-E132E1C9F759}"/>
          </ac:picMkLst>
        </pc:picChg>
        <pc:picChg chg="del">
          <ac:chgData name="MD Imran Hosen" userId="f356d6c6341b1730" providerId="LiveId" clId="{1C477455-0A07-4AE9-BE1C-44134C59ACAA}" dt="2023-07-18T08:48:26.330" v="546" actId="478"/>
          <ac:picMkLst>
            <pc:docMk/>
            <pc:sldMk cId="126393019" sldId="317"/>
            <ac:picMk id="3" creationId="{6538CDA4-D72F-D1D6-AB06-1B236DA12757}"/>
          </ac:picMkLst>
        </pc:picChg>
        <pc:picChg chg="mod">
          <ac:chgData name="MD Imran Hosen" userId="f356d6c6341b1730" providerId="LiveId" clId="{1C477455-0A07-4AE9-BE1C-44134C59ACAA}" dt="2023-07-18T16:33:15.270" v="611" actId="1076"/>
          <ac:picMkLst>
            <pc:docMk/>
            <pc:sldMk cId="126393019" sldId="317"/>
            <ac:picMk id="4" creationId="{0BF86C9B-9098-4C0B-2CAE-9F8DE7FBC314}"/>
          </ac:picMkLst>
        </pc:picChg>
        <pc:picChg chg="del">
          <ac:chgData name="MD Imran Hosen" userId="f356d6c6341b1730" providerId="LiveId" clId="{1C477455-0A07-4AE9-BE1C-44134C59ACAA}" dt="2023-07-18T08:48:23.933" v="545" actId="478"/>
          <ac:picMkLst>
            <pc:docMk/>
            <pc:sldMk cId="126393019" sldId="317"/>
            <ac:picMk id="4" creationId="{241F33A0-48ED-6F12-70F7-6129036BB74D}"/>
          </ac:picMkLst>
        </pc:picChg>
        <pc:picChg chg="add del mod">
          <ac:chgData name="MD Imran Hosen" userId="f356d6c6341b1730" providerId="LiveId" clId="{1C477455-0A07-4AE9-BE1C-44134C59ACAA}" dt="2023-07-18T16:32:42.707" v="597" actId="478"/>
          <ac:picMkLst>
            <pc:docMk/>
            <pc:sldMk cId="126393019" sldId="317"/>
            <ac:picMk id="5" creationId="{3F7A317E-FCA7-FFE5-0B4C-58E4A032A160}"/>
          </ac:picMkLst>
        </pc:picChg>
        <pc:picChg chg="del">
          <ac:chgData name="MD Imran Hosen" userId="f356d6c6341b1730" providerId="LiveId" clId="{1C477455-0A07-4AE9-BE1C-44134C59ACAA}" dt="2023-07-18T08:48:27.756" v="548" actId="478"/>
          <ac:picMkLst>
            <pc:docMk/>
            <pc:sldMk cId="126393019" sldId="317"/>
            <ac:picMk id="7" creationId="{93615065-F774-4AD0-9FB5-515DB28CF62C}"/>
          </ac:picMkLst>
        </pc:picChg>
        <pc:picChg chg="add mod">
          <ac:chgData name="MD Imran Hosen" userId="f356d6c6341b1730" providerId="LiveId" clId="{1C477455-0A07-4AE9-BE1C-44134C59ACAA}" dt="2023-07-18T16:32:53.262" v="602" actId="1076"/>
          <ac:picMkLst>
            <pc:docMk/>
            <pc:sldMk cId="126393019" sldId="317"/>
            <ac:picMk id="1026" creationId="{877B1378-76F5-A6B6-08FE-03B750828138}"/>
          </ac:picMkLst>
        </pc:picChg>
        <pc:picChg chg="add mod">
          <ac:chgData name="MD Imran Hosen" userId="f356d6c6341b1730" providerId="LiveId" clId="{1C477455-0A07-4AE9-BE1C-44134C59ACAA}" dt="2023-07-18T16:33:27.366" v="615" actId="14100"/>
          <ac:picMkLst>
            <pc:docMk/>
            <pc:sldMk cId="126393019" sldId="317"/>
            <ac:picMk id="1028" creationId="{E12D4077-0556-89E7-8A21-68D89BFCDD6E}"/>
          </ac:picMkLst>
        </pc:picChg>
        <pc:picChg chg="add mod">
          <ac:chgData name="MD Imran Hosen" userId="f356d6c6341b1730" providerId="LiveId" clId="{1C477455-0A07-4AE9-BE1C-44134C59ACAA}" dt="2023-07-18T16:33:38.330" v="617" actId="1076"/>
          <ac:picMkLst>
            <pc:docMk/>
            <pc:sldMk cId="126393019" sldId="317"/>
            <ac:picMk id="1030" creationId="{6C27736B-807B-D2C6-9F74-68442475DB70}"/>
          </ac:picMkLst>
        </pc:picChg>
        <pc:picChg chg="add mod">
          <ac:chgData name="MD Imran Hosen" userId="f356d6c6341b1730" providerId="LiveId" clId="{1C477455-0A07-4AE9-BE1C-44134C59ACAA}" dt="2023-07-18T16:33:05.671" v="608" actId="14100"/>
          <ac:picMkLst>
            <pc:docMk/>
            <pc:sldMk cId="126393019" sldId="317"/>
            <ac:picMk id="1032" creationId="{3AB8DE20-B087-C210-2A7D-E14F90446A08}"/>
          </ac:picMkLst>
        </pc:picChg>
        <pc:picChg chg="del">
          <ac:chgData name="MD Imran Hosen" userId="f356d6c6341b1730" providerId="LiveId" clId="{1C477455-0A07-4AE9-BE1C-44134C59ACAA}" dt="2023-07-18T08:48:27.217" v="547" actId="478"/>
          <ac:picMkLst>
            <pc:docMk/>
            <pc:sldMk cId="126393019" sldId="317"/>
            <ac:picMk id="1036" creationId="{BB9C6AF6-39FE-381F-EE4D-95EB93827380}"/>
          </ac:picMkLst>
        </pc:picChg>
        <pc:picChg chg="del">
          <ac:chgData name="MD Imran Hosen" userId="f356d6c6341b1730" providerId="LiveId" clId="{1C477455-0A07-4AE9-BE1C-44134C59ACAA}" dt="2023-07-18T08:48:28.472" v="549" actId="478"/>
          <ac:picMkLst>
            <pc:docMk/>
            <pc:sldMk cId="126393019" sldId="317"/>
            <ac:picMk id="1038" creationId="{C84B2902-92B9-BCA2-74E0-8DCFA63A77BA}"/>
          </ac:picMkLst>
        </pc:picChg>
      </pc:sldChg>
      <pc:sldChg chg="modSp mod">
        <pc:chgData name="MD Imran Hosen" userId="f356d6c6341b1730" providerId="LiveId" clId="{1C477455-0A07-4AE9-BE1C-44134C59ACAA}" dt="2023-07-18T18:12:15.689" v="933" actId="1076"/>
        <pc:sldMkLst>
          <pc:docMk/>
          <pc:sldMk cId="3390284593" sldId="318"/>
        </pc:sldMkLst>
        <pc:spChg chg="mod">
          <ac:chgData name="MD Imran Hosen" userId="f356d6c6341b1730" providerId="LiveId" clId="{1C477455-0A07-4AE9-BE1C-44134C59ACAA}" dt="2023-07-18T16:27:28.083" v="595" actId="20577"/>
          <ac:spMkLst>
            <pc:docMk/>
            <pc:sldMk cId="3390284593" sldId="318"/>
            <ac:spMk id="2103" creationId="{00000000-0000-0000-0000-000000000000}"/>
          </ac:spMkLst>
        </pc:spChg>
        <pc:grpChg chg="mod">
          <ac:chgData name="MD Imran Hosen" userId="f356d6c6341b1730" providerId="LiveId" clId="{1C477455-0A07-4AE9-BE1C-44134C59ACAA}" dt="2023-07-18T18:12:15.689" v="933" actId="1076"/>
          <ac:grpSpMkLst>
            <pc:docMk/>
            <pc:sldMk cId="3390284593" sldId="318"/>
            <ac:grpSpMk id="2104" creationId="{00000000-0000-0000-0000-000000000000}"/>
          </ac:grpSpMkLst>
        </pc:grpChg>
      </pc:sldChg>
      <pc:sldChg chg="addSp delSp modSp add mod">
        <pc:chgData name="MD Imran Hosen" userId="f356d6c6341b1730" providerId="LiveId" clId="{1C477455-0A07-4AE9-BE1C-44134C59ACAA}" dt="2023-07-18T07:55:38.024" v="255" actId="1076"/>
        <pc:sldMkLst>
          <pc:docMk/>
          <pc:sldMk cId="1126489691" sldId="319"/>
        </pc:sldMkLst>
        <pc:spChg chg="mod">
          <ac:chgData name="MD Imran Hosen" userId="f356d6c6341b1730" providerId="LiveId" clId="{1C477455-0A07-4AE9-BE1C-44134C59ACAA}" dt="2023-07-18T07:55:38.024" v="255" actId="1076"/>
          <ac:spMkLst>
            <pc:docMk/>
            <pc:sldMk cId="1126489691" sldId="319"/>
            <ac:spMk id="2043" creationId="{00000000-0000-0000-0000-000000000000}"/>
          </ac:spMkLst>
        </pc:spChg>
        <pc:spChg chg="mod">
          <ac:chgData name="MD Imran Hosen" userId="f356d6c6341b1730" providerId="LiveId" clId="{1C477455-0A07-4AE9-BE1C-44134C59ACAA}" dt="2023-07-18T07:54:08.242" v="238" actId="207"/>
          <ac:spMkLst>
            <pc:docMk/>
            <pc:sldMk cId="1126489691" sldId="319"/>
            <ac:spMk id="2044" creationId="{00000000-0000-0000-0000-000000000000}"/>
          </ac:spMkLst>
        </pc:spChg>
        <pc:picChg chg="add del mod">
          <ac:chgData name="MD Imran Hosen" userId="f356d6c6341b1730" providerId="LiveId" clId="{1C477455-0A07-4AE9-BE1C-44134C59ACAA}" dt="2023-07-18T07:54:58.506" v="248" actId="478"/>
          <ac:picMkLst>
            <pc:docMk/>
            <pc:sldMk cId="1126489691" sldId="319"/>
            <ac:picMk id="3" creationId="{A755816A-61A6-6525-6E58-CA7C40201054}"/>
          </ac:picMkLst>
        </pc:picChg>
        <pc:picChg chg="add mod">
          <ac:chgData name="MD Imran Hosen" userId="f356d6c6341b1730" providerId="LiveId" clId="{1C477455-0A07-4AE9-BE1C-44134C59ACAA}" dt="2023-07-18T07:55:21.795" v="254" actId="14100"/>
          <ac:picMkLst>
            <pc:docMk/>
            <pc:sldMk cId="1126489691" sldId="319"/>
            <ac:picMk id="5" creationId="{A6F04E61-46B6-E266-4277-D03DE89506C7}"/>
          </ac:picMkLst>
        </pc:picChg>
        <pc:picChg chg="del">
          <ac:chgData name="MD Imran Hosen" userId="f356d6c6341b1730" providerId="LiveId" clId="{1C477455-0A07-4AE9-BE1C-44134C59ACAA}" dt="2023-07-18T07:54:47.906" v="243" actId="478"/>
          <ac:picMkLst>
            <pc:docMk/>
            <pc:sldMk cId="1126489691" sldId="319"/>
            <ac:picMk id="7" creationId="{196A642E-89DC-DB2C-0A4F-EFB02B00B97E}"/>
          </ac:picMkLst>
        </pc:picChg>
      </pc:sldChg>
      <pc:sldChg chg="addSp delSp modSp add mod">
        <pc:chgData name="MD Imran Hosen" userId="f356d6c6341b1730" providerId="LiveId" clId="{1C477455-0A07-4AE9-BE1C-44134C59ACAA}" dt="2023-07-18T08:23:17.818" v="271" actId="1076"/>
        <pc:sldMkLst>
          <pc:docMk/>
          <pc:sldMk cId="2228718326" sldId="320"/>
        </pc:sldMkLst>
        <pc:spChg chg="mod">
          <ac:chgData name="MD Imran Hosen" userId="f356d6c6341b1730" providerId="LiveId" clId="{1C477455-0A07-4AE9-BE1C-44134C59ACAA}" dt="2023-07-18T07:55:57.676" v="256" actId="113"/>
          <ac:spMkLst>
            <pc:docMk/>
            <pc:sldMk cId="2228718326" sldId="320"/>
            <ac:spMk id="2044" creationId="{00000000-0000-0000-0000-000000000000}"/>
          </ac:spMkLst>
        </pc:spChg>
        <pc:picChg chg="add del mod">
          <ac:chgData name="MD Imran Hosen" userId="f356d6c6341b1730" providerId="LiveId" clId="{1C477455-0A07-4AE9-BE1C-44134C59ACAA}" dt="2023-07-18T08:22:18.990" v="260" actId="478"/>
          <ac:picMkLst>
            <pc:docMk/>
            <pc:sldMk cId="2228718326" sldId="320"/>
            <ac:picMk id="3" creationId="{BEA3FB7F-C39F-B9D7-3AFD-CC5EFCF1B096}"/>
          </ac:picMkLst>
        </pc:picChg>
        <pc:picChg chg="add mod">
          <ac:chgData name="MD Imran Hosen" userId="f356d6c6341b1730" providerId="LiveId" clId="{1C477455-0A07-4AE9-BE1C-44134C59ACAA}" dt="2023-07-18T08:23:17.818" v="271" actId="1076"/>
          <ac:picMkLst>
            <pc:docMk/>
            <pc:sldMk cId="2228718326" sldId="320"/>
            <ac:picMk id="5" creationId="{13F85C77-4D50-0C18-86A7-C81B18B3F9EB}"/>
          </ac:picMkLst>
        </pc:picChg>
        <pc:picChg chg="del">
          <ac:chgData name="MD Imran Hosen" userId="f356d6c6341b1730" providerId="LiveId" clId="{1C477455-0A07-4AE9-BE1C-44134C59ACAA}" dt="2023-07-18T08:22:09.646" v="257" actId="478"/>
          <ac:picMkLst>
            <pc:docMk/>
            <pc:sldMk cId="2228718326" sldId="320"/>
            <ac:picMk id="7" creationId="{196A642E-89DC-DB2C-0A4F-EFB02B00B97E}"/>
          </ac:picMkLst>
        </pc:picChg>
      </pc:sldChg>
      <pc:sldChg chg="addSp delSp modSp add mod">
        <pc:chgData name="MD Imran Hosen" userId="f356d6c6341b1730" providerId="LiveId" clId="{1C477455-0A07-4AE9-BE1C-44134C59ACAA}" dt="2023-07-18T08:24:00.224" v="279" actId="113"/>
        <pc:sldMkLst>
          <pc:docMk/>
          <pc:sldMk cId="1462984818" sldId="321"/>
        </pc:sldMkLst>
        <pc:spChg chg="mod">
          <ac:chgData name="MD Imran Hosen" userId="f356d6c6341b1730" providerId="LiveId" clId="{1C477455-0A07-4AE9-BE1C-44134C59ACAA}" dt="2023-07-18T08:24:00.224" v="279" actId="113"/>
          <ac:spMkLst>
            <pc:docMk/>
            <pc:sldMk cId="1462984818" sldId="321"/>
            <ac:spMk id="2044" creationId="{00000000-0000-0000-0000-000000000000}"/>
          </ac:spMkLst>
        </pc:spChg>
        <pc:picChg chg="add mod">
          <ac:chgData name="MD Imran Hosen" userId="f356d6c6341b1730" providerId="LiveId" clId="{1C477455-0A07-4AE9-BE1C-44134C59ACAA}" dt="2023-07-18T08:23:56.016" v="278" actId="14100"/>
          <ac:picMkLst>
            <pc:docMk/>
            <pc:sldMk cId="1462984818" sldId="321"/>
            <ac:picMk id="3" creationId="{778A1A96-7BBF-DEA6-DA40-C6D575D5DDA1}"/>
          </ac:picMkLst>
        </pc:picChg>
        <pc:picChg chg="del">
          <ac:chgData name="MD Imran Hosen" userId="f356d6c6341b1730" providerId="LiveId" clId="{1C477455-0A07-4AE9-BE1C-44134C59ACAA}" dt="2023-07-18T08:23:29.246" v="272" actId="478"/>
          <ac:picMkLst>
            <pc:docMk/>
            <pc:sldMk cId="1462984818" sldId="321"/>
            <ac:picMk id="7" creationId="{196A642E-89DC-DB2C-0A4F-EFB02B00B97E}"/>
          </ac:picMkLst>
        </pc:picChg>
      </pc:sldChg>
      <pc:sldChg chg="addSp delSp modSp add mod">
        <pc:chgData name="MD Imran Hosen" userId="f356d6c6341b1730" providerId="LiveId" clId="{1C477455-0A07-4AE9-BE1C-44134C59ACAA}" dt="2023-07-18T18:12:02.996" v="932" actId="14100"/>
        <pc:sldMkLst>
          <pc:docMk/>
          <pc:sldMk cId="3472895146" sldId="322"/>
        </pc:sldMkLst>
        <pc:spChg chg="mod">
          <ac:chgData name="MD Imran Hosen" userId="f356d6c6341b1730" providerId="LiveId" clId="{1C477455-0A07-4AE9-BE1C-44134C59ACAA}" dt="2023-07-18T16:59:19.754" v="641" actId="1076"/>
          <ac:spMkLst>
            <pc:docMk/>
            <pc:sldMk cId="3472895146" sldId="322"/>
            <ac:spMk id="2043" creationId="{00000000-0000-0000-0000-000000000000}"/>
          </ac:spMkLst>
        </pc:spChg>
        <pc:spChg chg="mod">
          <ac:chgData name="MD Imran Hosen" userId="f356d6c6341b1730" providerId="LiveId" clId="{1C477455-0A07-4AE9-BE1C-44134C59ACAA}" dt="2023-07-18T08:36:47.014" v="415" actId="20577"/>
          <ac:spMkLst>
            <pc:docMk/>
            <pc:sldMk cId="3472895146" sldId="322"/>
            <ac:spMk id="2044" creationId="{00000000-0000-0000-0000-000000000000}"/>
          </ac:spMkLst>
        </pc:spChg>
        <pc:picChg chg="add mod">
          <ac:chgData name="MD Imran Hosen" userId="f356d6c6341b1730" providerId="LiveId" clId="{1C477455-0A07-4AE9-BE1C-44134C59ACAA}" dt="2023-07-18T18:12:02.996" v="932" actId="14100"/>
          <ac:picMkLst>
            <pc:docMk/>
            <pc:sldMk cId="3472895146" sldId="322"/>
            <ac:picMk id="3" creationId="{F05E6A98-0E3D-7988-B7FD-4C69281889FA}"/>
          </ac:picMkLst>
        </pc:picChg>
        <pc:picChg chg="del">
          <ac:chgData name="MD Imran Hosen" userId="f356d6c6341b1730" providerId="LiveId" clId="{1C477455-0A07-4AE9-BE1C-44134C59ACAA}" dt="2023-07-18T08:36:25.396" v="384" actId="478"/>
          <ac:picMkLst>
            <pc:docMk/>
            <pc:sldMk cId="3472895146" sldId="322"/>
            <ac:picMk id="6" creationId="{068CCB0E-27B9-5E77-A6DF-D9195F00C584}"/>
          </ac:picMkLst>
        </pc:picChg>
      </pc:sldChg>
      <pc:sldChg chg="addSp delSp modSp add mod">
        <pc:chgData name="MD Imran Hosen" userId="f356d6c6341b1730" providerId="LiveId" clId="{1C477455-0A07-4AE9-BE1C-44134C59ACAA}" dt="2023-07-18T18:15:25.952" v="942" actId="1076"/>
        <pc:sldMkLst>
          <pc:docMk/>
          <pc:sldMk cId="3945934495" sldId="323"/>
        </pc:sldMkLst>
        <pc:spChg chg="add del mod">
          <ac:chgData name="MD Imran Hosen" userId="f356d6c6341b1730" providerId="LiveId" clId="{1C477455-0A07-4AE9-BE1C-44134C59ACAA}" dt="2023-07-18T18:15:14.264" v="941" actId="478"/>
          <ac:spMkLst>
            <pc:docMk/>
            <pc:sldMk cId="3945934495" sldId="323"/>
            <ac:spMk id="2" creationId="{53761799-7325-C4C6-8DCD-BBE9483DF159}"/>
          </ac:spMkLst>
        </pc:spChg>
        <pc:spChg chg="mod">
          <ac:chgData name="MD Imran Hosen" userId="f356d6c6341b1730" providerId="LiveId" clId="{1C477455-0A07-4AE9-BE1C-44134C59ACAA}" dt="2023-07-18T16:59:11.574" v="640" actId="1076"/>
          <ac:spMkLst>
            <pc:docMk/>
            <pc:sldMk cId="3945934495" sldId="323"/>
            <ac:spMk id="2043" creationId="{00000000-0000-0000-0000-000000000000}"/>
          </ac:spMkLst>
        </pc:spChg>
        <pc:spChg chg="mod">
          <ac:chgData name="MD Imran Hosen" userId="f356d6c6341b1730" providerId="LiveId" clId="{1C477455-0A07-4AE9-BE1C-44134C59ACAA}" dt="2023-07-18T08:37:23.325" v="420" actId="113"/>
          <ac:spMkLst>
            <pc:docMk/>
            <pc:sldMk cId="3945934495" sldId="323"/>
            <ac:spMk id="2044" creationId="{00000000-0000-0000-0000-000000000000}"/>
          </ac:spMkLst>
        </pc:spChg>
        <pc:picChg chg="add del mod">
          <ac:chgData name="MD Imran Hosen" userId="f356d6c6341b1730" providerId="LiveId" clId="{1C477455-0A07-4AE9-BE1C-44134C59ACAA}" dt="2023-07-18T16:47:25.747" v="618" actId="478"/>
          <ac:picMkLst>
            <pc:docMk/>
            <pc:sldMk cId="3945934495" sldId="323"/>
            <ac:picMk id="2" creationId="{7B98220F-9677-572B-7465-62E6443B2370}"/>
          </ac:picMkLst>
        </pc:picChg>
        <pc:picChg chg="del">
          <ac:chgData name="MD Imran Hosen" userId="f356d6c6341b1730" providerId="LiveId" clId="{1C477455-0A07-4AE9-BE1C-44134C59ACAA}" dt="2023-07-18T08:37:16.729" v="417" actId="478"/>
          <ac:picMkLst>
            <pc:docMk/>
            <pc:sldMk cId="3945934495" sldId="323"/>
            <ac:picMk id="3" creationId="{F05E6A98-0E3D-7988-B7FD-4C69281889FA}"/>
          </ac:picMkLst>
        </pc:picChg>
        <pc:picChg chg="add del mod">
          <ac:chgData name="MD Imran Hosen" userId="f356d6c6341b1730" providerId="LiveId" clId="{1C477455-0A07-4AE9-BE1C-44134C59ACAA}" dt="2023-07-18T16:47:50.794" v="624" actId="478"/>
          <ac:picMkLst>
            <pc:docMk/>
            <pc:sldMk cId="3945934495" sldId="323"/>
            <ac:picMk id="4" creationId="{F85A177D-25E8-ADA2-C129-2C7FA28CEF9B}"/>
          </ac:picMkLst>
        </pc:picChg>
        <pc:picChg chg="add mod">
          <ac:chgData name="MD Imran Hosen" userId="f356d6c6341b1730" providerId="LiveId" clId="{1C477455-0A07-4AE9-BE1C-44134C59ACAA}" dt="2023-07-18T18:15:25.952" v="942" actId="1076"/>
          <ac:picMkLst>
            <pc:docMk/>
            <pc:sldMk cId="3945934495" sldId="323"/>
            <ac:picMk id="6" creationId="{7205CFA2-675B-95E5-BDF1-85361B41F043}"/>
          </ac:picMkLst>
        </pc:picChg>
      </pc:sldChg>
      <pc:sldChg chg="addSp delSp modSp add mod">
        <pc:chgData name="MD Imran Hosen" userId="f356d6c6341b1730" providerId="LiveId" clId="{1C477455-0A07-4AE9-BE1C-44134C59ACAA}" dt="2023-07-18T18:16:14.951" v="948" actId="1076"/>
        <pc:sldMkLst>
          <pc:docMk/>
          <pc:sldMk cId="1334698285" sldId="324"/>
        </pc:sldMkLst>
        <pc:spChg chg="mod">
          <ac:chgData name="MD Imran Hosen" userId="f356d6c6341b1730" providerId="LiveId" clId="{1C477455-0A07-4AE9-BE1C-44134C59ACAA}" dt="2023-07-18T16:59:07.743" v="639" actId="1076"/>
          <ac:spMkLst>
            <pc:docMk/>
            <pc:sldMk cId="1334698285" sldId="324"/>
            <ac:spMk id="2043" creationId="{00000000-0000-0000-0000-000000000000}"/>
          </ac:spMkLst>
        </pc:spChg>
        <pc:spChg chg="mod">
          <ac:chgData name="MD Imran Hosen" userId="f356d6c6341b1730" providerId="LiveId" clId="{1C477455-0A07-4AE9-BE1C-44134C59ACAA}" dt="2023-07-18T08:38:27.461" v="425" actId="207"/>
          <ac:spMkLst>
            <pc:docMk/>
            <pc:sldMk cId="1334698285" sldId="324"/>
            <ac:spMk id="2044" creationId="{00000000-0000-0000-0000-000000000000}"/>
          </ac:spMkLst>
        </pc:spChg>
        <pc:picChg chg="del mod">
          <ac:chgData name="MD Imran Hosen" userId="f356d6c6341b1730" providerId="LiveId" clId="{1C477455-0A07-4AE9-BE1C-44134C59ACAA}" dt="2023-07-18T08:39:05.012" v="427" actId="478"/>
          <ac:picMkLst>
            <pc:docMk/>
            <pc:sldMk cId="1334698285" sldId="324"/>
            <ac:picMk id="2" creationId="{7B98220F-9677-572B-7465-62E6443B2370}"/>
          </ac:picMkLst>
        </pc:picChg>
        <pc:picChg chg="add mod">
          <ac:chgData name="MD Imran Hosen" userId="f356d6c6341b1730" providerId="LiveId" clId="{1C477455-0A07-4AE9-BE1C-44134C59ACAA}" dt="2023-07-18T18:16:14.951" v="948" actId="1076"/>
          <ac:picMkLst>
            <pc:docMk/>
            <pc:sldMk cId="1334698285" sldId="324"/>
            <ac:picMk id="3" creationId="{72FBE08B-C205-8BF5-E0C5-C9565B4EAF0F}"/>
          </ac:picMkLst>
        </pc:picChg>
        <pc:picChg chg="add del mod">
          <ac:chgData name="MD Imran Hosen" userId="f356d6c6341b1730" providerId="LiveId" clId="{1C477455-0A07-4AE9-BE1C-44134C59ACAA}" dt="2023-07-18T16:58:47.048" v="630" actId="478"/>
          <ac:picMkLst>
            <pc:docMk/>
            <pc:sldMk cId="1334698285" sldId="324"/>
            <ac:picMk id="4" creationId="{0B91AF5C-4082-5BFD-9DF8-22B635A2E9D9}"/>
          </ac:picMkLst>
        </pc:picChg>
      </pc:sldChg>
      <pc:sldChg chg="add del">
        <pc:chgData name="MD Imran Hosen" userId="f356d6c6341b1730" providerId="LiveId" clId="{1C477455-0A07-4AE9-BE1C-44134C59ACAA}" dt="2023-07-18T16:32:38.709" v="596" actId="47"/>
        <pc:sldMkLst>
          <pc:docMk/>
          <pc:sldMk cId="1424481967" sldId="325"/>
        </pc:sldMkLst>
      </pc:sldChg>
      <pc:sldChg chg="addSp delSp modSp add mod">
        <pc:chgData name="MD Imran Hosen" userId="f356d6c6341b1730" providerId="LiveId" clId="{1C477455-0A07-4AE9-BE1C-44134C59ACAA}" dt="2023-07-18T17:56:51.113" v="915" actId="1076"/>
        <pc:sldMkLst>
          <pc:docMk/>
          <pc:sldMk cId="2776853994" sldId="325"/>
        </pc:sldMkLst>
        <pc:spChg chg="mod">
          <ac:chgData name="MD Imran Hosen" userId="f356d6c6341b1730" providerId="LiveId" clId="{1C477455-0A07-4AE9-BE1C-44134C59ACAA}" dt="2023-07-18T17:56:51.113" v="915" actId="1076"/>
          <ac:spMkLst>
            <pc:docMk/>
            <pc:sldMk cId="2776853994" sldId="325"/>
            <ac:spMk id="2043" creationId="{00000000-0000-0000-0000-000000000000}"/>
          </ac:spMkLst>
        </pc:spChg>
        <pc:spChg chg="mod">
          <ac:chgData name="MD Imran Hosen" userId="f356d6c6341b1730" providerId="LiveId" clId="{1C477455-0A07-4AE9-BE1C-44134C59ACAA}" dt="2023-07-18T17:42:19.297" v="854" actId="1076"/>
          <ac:spMkLst>
            <pc:docMk/>
            <pc:sldMk cId="2776853994" sldId="325"/>
            <ac:spMk id="2044" creationId="{00000000-0000-0000-0000-000000000000}"/>
          </ac:spMkLst>
        </pc:spChg>
        <pc:picChg chg="add mod">
          <ac:chgData name="MD Imran Hosen" userId="f356d6c6341b1730" providerId="LiveId" clId="{1C477455-0A07-4AE9-BE1C-44134C59ACAA}" dt="2023-07-18T17:11:45.706" v="793" actId="14100"/>
          <ac:picMkLst>
            <pc:docMk/>
            <pc:sldMk cId="2776853994" sldId="325"/>
            <ac:picMk id="3" creationId="{64096DF7-B72E-7C3F-3EC3-E03557AE2FE3}"/>
          </ac:picMkLst>
        </pc:picChg>
        <pc:picChg chg="del">
          <ac:chgData name="MD Imran Hosen" userId="f356d6c6341b1730" providerId="LiveId" clId="{1C477455-0A07-4AE9-BE1C-44134C59ACAA}" dt="2023-07-18T17:10:48.723" v="779" actId="478"/>
          <ac:picMkLst>
            <pc:docMk/>
            <pc:sldMk cId="2776853994" sldId="325"/>
            <ac:picMk id="9" creationId="{57EF4258-FD2E-0CD4-BB7C-3259988B5FFC}"/>
          </ac:picMkLst>
        </pc:picChg>
      </pc:sldChg>
      <pc:sldChg chg="addSp delSp modSp add mod">
        <pc:chgData name="MD Imran Hosen" userId="f356d6c6341b1730" providerId="LiveId" clId="{1C477455-0A07-4AE9-BE1C-44134C59ACAA}" dt="2023-07-18T17:57:07.959" v="918" actId="1076"/>
        <pc:sldMkLst>
          <pc:docMk/>
          <pc:sldMk cId="2773357405" sldId="326"/>
        </pc:sldMkLst>
        <pc:spChg chg="mod">
          <ac:chgData name="MD Imran Hosen" userId="f356d6c6341b1730" providerId="LiveId" clId="{1C477455-0A07-4AE9-BE1C-44134C59ACAA}" dt="2023-07-18T17:57:07.959" v="918" actId="1076"/>
          <ac:spMkLst>
            <pc:docMk/>
            <pc:sldMk cId="2773357405" sldId="326"/>
            <ac:spMk id="2043" creationId="{00000000-0000-0000-0000-000000000000}"/>
          </ac:spMkLst>
        </pc:spChg>
        <pc:spChg chg="mod">
          <ac:chgData name="MD Imran Hosen" userId="f356d6c6341b1730" providerId="LiveId" clId="{1C477455-0A07-4AE9-BE1C-44134C59ACAA}" dt="2023-07-18T17:43:11.500" v="856" actId="113"/>
          <ac:spMkLst>
            <pc:docMk/>
            <pc:sldMk cId="2773357405" sldId="326"/>
            <ac:spMk id="2044" creationId="{00000000-0000-0000-0000-000000000000}"/>
          </ac:spMkLst>
        </pc:spChg>
        <pc:picChg chg="del">
          <ac:chgData name="MD Imran Hosen" userId="f356d6c6341b1730" providerId="LiveId" clId="{1C477455-0A07-4AE9-BE1C-44134C59ACAA}" dt="2023-07-18T17:43:14.093" v="857" actId="478"/>
          <ac:picMkLst>
            <pc:docMk/>
            <pc:sldMk cId="2773357405" sldId="326"/>
            <ac:picMk id="3" creationId="{64096DF7-B72E-7C3F-3EC3-E03557AE2FE3}"/>
          </ac:picMkLst>
        </pc:picChg>
        <pc:picChg chg="add mod">
          <ac:chgData name="MD Imran Hosen" userId="f356d6c6341b1730" providerId="LiveId" clId="{1C477455-0A07-4AE9-BE1C-44134C59ACAA}" dt="2023-07-18T17:43:30.463" v="863" actId="14100"/>
          <ac:picMkLst>
            <pc:docMk/>
            <pc:sldMk cId="2773357405" sldId="326"/>
            <ac:picMk id="4" creationId="{92BA9912-22E2-AC48-D1D1-C61F120E403C}"/>
          </ac:picMkLst>
        </pc:picChg>
      </pc:sldChg>
      <pc:sldChg chg="addSp delSp modSp add mod">
        <pc:chgData name="MD Imran Hosen" userId="f356d6c6341b1730" providerId="LiveId" clId="{1C477455-0A07-4AE9-BE1C-44134C59ACAA}" dt="2023-07-18T17:55:53.849" v="906" actId="14100"/>
        <pc:sldMkLst>
          <pc:docMk/>
          <pc:sldMk cId="1808583158" sldId="327"/>
        </pc:sldMkLst>
        <pc:spChg chg="mod">
          <ac:chgData name="MD Imran Hosen" userId="f356d6c6341b1730" providerId="LiveId" clId="{1C477455-0A07-4AE9-BE1C-44134C59ACAA}" dt="2023-07-18T17:55:40.353" v="905" actId="1076"/>
          <ac:spMkLst>
            <pc:docMk/>
            <pc:sldMk cId="1808583158" sldId="327"/>
            <ac:spMk id="2043" creationId="{00000000-0000-0000-0000-000000000000}"/>
          </ac:spMkLst>
        </pc:spChg>
        <pc:spChg chg="mod">
          <ac:chgData name="MD Imran Hosen" userId="f356d6c6341b1730" providerId="LiveId" clId="{1C477455-0A07-4AE9-BE1C-44134C59ACAA}" dt="2023-07-18T17:55:37.567" v="904" actId="1076"/>
          <ac:spMkLst>
            <pc:docMk/>
            <pc:sldMk cId="1808583158" sldId="327"/>
            <ac:spMk id="2044" creationId="{00000000-0000-0000-0000-000000000000}"/>
          </ac:spMkLst>
        </pc:spChg>
        <pc:picChg chg="add mod">
          <ac:chgData name="MD Imran Hosen" userId="f356d6c6341b1730" providerId="LiveId" clId="{1C477455-0A07-4AE9-BE1C-44134C59ACAA}" dt="2023-07-18T17:55:53.849" v="906" actId="14100"/>
          <ac:picMkLst>
            <pc:docMk/>
            <pc:sldMk cId="1808583158" sldId="327"/>
            <ac:picMk id="2" creationId="{9D808F5D-4511-2B4B-A019-D5500D400E69}"/>
          </ac:picMkLst>
        </pc:picChg>
        <pc:picChg chg="del">
          <ac:chgData name="MD Imran Hosen" userId="f356d6c6341b1730" providerId="LiveId" clId="{1C477455-0A07-4AE9-BE1C-44134C59ACAA}" dt="2023-07-18T17:55:19.459" v="897" actId="478"/>
          <ac:picMkLst>
            <pc:docMk/>
            <pc:sldMk cId="1808583158" sldId="327"/>
            <ac:picMk id="4" creationId="{92BA9912-22E2-AC48-D1D1-C61F120E403C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0" name="Google Shape;1880;g86ca632bb8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1" name="Google Shape;1881;g86ca632bb8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0" name="Google Shape;2040;g86ca632bb8_0_36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1" name="Google Shape;2041;g86ca632bb8_0_36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576060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0" name="Google Shape;2040;g86ca632bb8_0_36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1" name="Google Shape;2041;g86ca632bb8_0_36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559706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0" name="Google Shape;2040;g86ca632bb8_0_36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1" name="Google Shape;2041;g86ca632bb8_0_36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93820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0" name="Google Shape;2040;g86ca632bb8_0_36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1" name="Google Shape;2041;g86ca632bb8_0_36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60337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0" name="Google Shape;2040;g86ca632bb8_0_36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1" name="Google Shape;2041;g86ca632bb8_0_36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39942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0" name="Google Shape;2040;g86ca632bb8_0_36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1" name="Google Shape;2041;g86ca632bb8_0_36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084715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0" name="Google Shape;2040;g86ca632bb8_0_36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1" name="Google Shape;2041;g86ca632bb8_0_36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54852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0" name="Google Shape;2040;g86ca632bb8_0_36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1" name="Google Shape;2041;g86ca632bb8_0_36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6605952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0" name="Google Shape;2040;g86ca632bb8_0_36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1" name="Google Shape;2041;g86ca632bb8_0_36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938777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0" name="Google Shape;2040;g86ca632bb8_0_36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1" name="Google Shape;2041;g86ca632bb8_0_36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24893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9" name="Google Shape;1939;g86ca632bb8_0_27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0" name="Google Shape;1940;g86ca632bb8_0_27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" name="Google Shape;2099;g92b987f4ac_0_2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0" name="Google Shape;2100;g92b987f4ac_0_2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" name="Google Shape;2099;g92b987f4ac_0_2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0" name="Google Shape;2100;g92b987f4ac_0_2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760335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3" name="Google Shape;2663;g92b9ca3f2f_0_22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4" name="Google Shape;2664;g92b9ca3f2f_0_22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0" name="Google Shape;2040;g86ca632bb8_0_36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1" name="Google Shape;2041;g86ca632bb8_0_36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0" name="Google Shape;2040;g86ca632bb8_0_36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1" name="Google Shape;2041;g86ca632bb8_0_36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33582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0" name="Google Shape;2040;g86ca632bb8_0_36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1" name="Google Shape;2041;g86ca632bb8_0_36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91467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0" name="Google Shape;2040;g86ca632bb8_0_36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1" name="Google Shape;2041;g86ca632bb8_0_36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20355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0" name="Google Shape;2040;g86ca632bb8_0_36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1" name="Google Shape;2041;g86ca632bb8_0_36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15607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0" name="Google Shape;2040;g86ca632bb8_0_36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1" name="Google Shape;2041;g86ca632bb8_0_36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32751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0" name="Google Shape;2040;g86ca632bb8_0_36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1" name="Google Shape;2041;g86ca632bb8_0_36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79226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2" name="Google Shape;172;p3"/>
          <p:cNvGrpSpPr/>
          <p:nvPr/>
        </p:nvGrpSpPr>
        <p:grpSpPr>
          <a:xfrm>
            <a:off x="-3091593" y="-2017662"/>
            <a:ext cx="7908519" cy="3095522"/>
            <a:chOff x="-3091593" y="-1484262"/>
            <a:chExt cx="7908519" cy="3095522"/>
          </a:xfrm>
        </p:grpSpPr>
        <p:grpSp>
          <p:nvGrpSpPr>
            <p:cNvPr id="173" name="Google Shape;173;p3"/>
            <p:cNvGrpSpPr/>
            <p:nvPr/>
          </p:nvGrpSpPr>
          <p:grpSpPr>
            <a:xfrm>
              <a:off x="-3091593" y="-1484262"/>
              <a:ext cx="7884347" cy="3095522"/>
              <a:chOff x="-3091593" y="-1484262"/>
              <a:chExt cx="7884347" cy="3095522"/>
            </a:xfrm>
          </p:grpSpPr>
          <p:sp>
            <p:nvSpPr>
              <p:cNvPr id="174" name="Google Shape;174;p3"/>
              <p:cNvSpPr/>
              <p:nvPr/>
            </p:nvSpPr>
            <p:spPr>
              <a:xfrm rot="10800000">
                <a:off x="-3091593" y="-453301"/>
                <a:ext cx="5466211" cy="1127132"/>
              </a:xfrm>
              <a:custGeom>
                <a:avLst/>
                <a:gdLst/>
                <a:ahLst/>
                <a:cxnLst/>
                <a:rect l="l" t="t" r="r" b="b"/>
                <a:pathLst>
                  <a:path w="206136" h="44419" extrusionOk="0">
                    <a:moveTo>
                      <a:pt x="183" y="0"/>
                    </a:moveTo>
                    <a:cubicBezTo>
                      <a:pt x="91" y="0"/>
                      <a:pt x="0" y="92"/>
                      <a:pt x="0" y="206"/>
                    </a:cubicBezTo>
                    <a:cubicBezTo>
                      <a:pt x="0" y="297"/>
                      <a:pt x="91" y="388"/>
                      <a:pt x="183" y="388"/>
                    </a:cubicBezTo>
                    <a:lnTo>
                      <a:pt x="31887" y="388"/>
                    </a:lnTo>
                    <a:lnTo>
                      <a:pt x="54507" y="23031"/>
                    </a:lnTo>
                    <a:lnTo>
                      <a:pt x="101870" y="23031"/>
                    </a:lnTo>
                    <a:lnTo>
                      <a:pt x="123257" y="44418"/>
                    </a:lnTo>
                    <a:lnTo>
                      <a:pt x="205930" y="44418"/>
                    </a:lnTo>
                    <a:cubicBezTo>
                      <a:pt x="206044" y="44418"/>
                      <a:pt x="206136" y="44327"/>
                      <a:pt x="206136" y="44213"/>
                    </a:cubicBezTo>
                    <a:cubicBezTo>
                      <a:pt x="206136" y="44122"/>
                      <a:pt x="206044" y="44030"/>
                      <a:pt x="205930" y="44030"/>
                    </a:cubicBezTo>
                    <a:lnTo>
                      <a:pt x="123417" y="44030"/>
                    </a:lnTo>
                    <a:lnTo>
                      <a:pt x="102029" y="22643"/>
                    </a:lnTo>
                    <a:lnTo>
                      <a:pt x="54667" y="22643"/>
                    </a:lnTo>
                    <a:lnTo>
                      <a:pt x="3202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75;p3"/>
              <p:cNvSpPr/>
              <p:nvPr/>
            </p:nvSpPr>
            <p:spPr>
              <a:xfrm rot="10800000">
                <a:off x="-2488881" y="58715"/>
                <a:ext cx="6303378" cy="1490426"/>
              </a:xfrm>
              <a:custGeom>
                <a:avLst/>
                <a:gdLst/>
                <a:ahLst/>
                <a:cxnLst/>
                <a:rect l="l" t="t" r="r" b="b"/>
                <a:pathLst>
                  <a:path w="248409" h="58736" extrusionOk="0">
                    <a:moveTo>
                      <a:pt x="248203" y="1"/>
                    </a:moveTo>
                    <a:cubicBezTo>
                      <a:pt x="248151" y="1"/>
                      <a:pt x="248100" y="18"/>
                      <a:pt x="248066" y="52"/>
                    </a:cubicBezTo>
                    <a:lnTo>
                      <a:pt x="196663" y="51455"/>
                    </a:lnTo>
                    <a:lnTo>
                      <a:pt x="175778" y="51455"/>
                    </a:lnTo>
                    <a:lnTo>
                      <a:pt x="155760" y="31460"/>
                    </a:lnTo>
                    <a:lnTo>
                      <a:pt x="121112" y="31460"/>
                    </a:lnTo>
                    <a:lnTo>
                      <a:pt x="94200" y="58371"/>
                    </a:lnTo>
                    <a:lnTo>
                      <a:pt x="183" y="58371"/>
                    </a:lnTo>
                    <a:cubicBezTo>
                      <a:pt x="92" y="58371"/>
                      <a:pt x="0" y="58439"/>
                      <a:pt x="0" y="58553"/>
                    </a:cubicBezTo>
                    <a:cubicBezTo>
                      <a:pt x="0" y="58645"/>
                      <a:pt x="92" y="58736"/>
                      <a:pt x="183" y="58736"/>
                    </a:cubicBezTo>
                    <a:lnTo>
                      <a:pt x="94360" y="58736"/>
                    </a:lnTo>
                    <a:lnTo>
                      <a:pt x="121248" y="31848"/>
                    </a:lnTo>
                    <a:lnTo>
                      <a:pt x="155623" y="31848"/>
                    </a:lnTo>
                    <a:lnTo>
                      <a:pt x="175618" y="51843"/>
                    </a:lnTo>
                    <a:lnTo>
                      <a:pt x="196823" y="51843"/>
                    </a:lnTo>
                    <a:lnTo>
                      <a:pt x="248340" y="326"/>
                    </a:lnTo>
                    <a:cubicBezTo>
                      <a:pt x="248408" y="235"/>
                      <a:pt x="248408" y="121"/>
                      <a:pt x="248340" y="52"/>
                    </a:cubicBezTo>
                    <a:cubicBezTo>
                      <a:pt x="248306" y="18"/>
                      <a:pt x="248254" y="1"/>
                      <a:pt x="24820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3"/>
              <p:cNvSpPr/>
              <p:nvPr/>
            </p:nvSpPr>
            <p:spPr>
              <a:xfrm rot="10800000">
                <a:off x="-2860727" y="-1484262"/>
                <a:ext cx="6393739" cy="1984325"/>
              </a:xfrm>
              <a:custGeom>
                <a:avLst/>
                <a:gdLst/>
                <a:ahLst/>
                <a:cxnLst/>
                <a:rect l="l" t="t" r="r" b="b"/>
                <a:pathLst>
                  <a:path w="251970" h="78200" extrusionOk="0">
                    <a:moveTo>
                      <a:pt x="389" y="0"/>
                    </a:moveTo>
                    <a:cubicBezTo>
                      <a:pt x="160" y="0"/>
                      <a:pt x="1" y="183"/>
                      <a:pt x="1" y="388"/>
                    </a:cubicBezTo>
                    <a:cubicBezTo>
                      <a:pt x="1" y="593"/>
                      <a:pt x="160" y="776"/>
                      <a:pt x="389" y="776"/>
                    </a:cubicBezTo>
                    <a:lnTo>
                      <a:pt x="66217" y="776"/>
                    </a:lnTo>
                    <a:lnTo>
                      <a:pt x="89179" y="23738"/>
                    </a:lnTo>
                    <a:lnTo>
                      <a:pt x="125197" y="23738"/>
                    </a:lnTo>
                    <a:lnTo>
                      <a:pt x="179659" y="78199"/>
                    </a:lnTo>
                    <a:lnTo>
                      <a:pt x="251581" y="78199"/>
                    </a:lnTo>
                    <a:cubicBezTo>
                      <a:pt x="251787" y="78199"/>
                      <a:pt x="251969" y="78040"/>
                      <a:pt x="251969" y="77834"/>
                    </a:cubicBezTo>
                    <a:cubicBezTo>
                      <a:pt x="251969" y="77606"/>
                      <a:pt x="251787" y="77446"/>
                      <a:pt x="251581" y="77446"/>
                    </a:cubicBezTo>
                    <a:lnTo>
                      <a:pt x="179978" y="77446"/>
                    </a:lnTo>
                    <a:lnTo>
                      <a:pt x="125517" y="22962"/>
                    </a:lnTo>
                    <a:lnTo>
                      <a:pt x="89499" y="22962"/>
                    </a:lnTo>
                    <a:lnTo>
                      <a:pt x="6653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77;p3"/>
              <p:cNvSpPr/>
              <p:nvPr/>
            </p:nvSpPr>
            <p:spPr>
              <a:xfrm rot="10800000">
                <a:off x="-1953114" y="264887"/>
                <a:ext cx="4762126" cy="1309020"/>
              </a:xfrm>
              <a:custGeom>
                <a:avLst/>
                <a:gdLst/>
                <a:ahLst/>
                <a:cxnLst/>
                <a:rect l="l" t="t" r="r" b="b"/>
                <a:pathLst>
                  <a:path w="187670" h="51587" extrusionOk="0">
                    <a:moveTo>
                      <a:pt x="187453" y="1"/>
                    </a:moveTo>
                    <a:cubicBezTo>
                      <a:pt x="187407" y="1"/>
                      <a:pt x="187362" y="24"/>
                      <a:pt x="187327" y="69"/>
                    </a:cubicBezTo>
                    <a:lnTo>
                      <a:pt x="143594" y="43780"/>
                    </a:lnTo>
                    <a:lnTo>
                      <a:pt x="103992" y="43780"/>
                    </a:lnTo>
                    <a:lnTo>
                      <a:pt x="87444" y="27232"/>
                    </a:lnTo>
                    <a:lnTo>
                      <a:pt x="46838" y="27232"/>
                    </a:lnTo>
                    <a:lnTo>
                      <a:pt x="22871" y="51198"/>
                    </a:lnTo>
                    <a:lnTo>
                      <a:pt x="183" y="51198"/>
                    </a:lnTo>
                    <a:cubicBezTo>
                      <a:pt x="91" y="51198"/>
                      <a:pt x="0" y="51289"/>
                      <a:pt x="0" y="51403"/>
                    </a:cubicBezTo>
                    <a:cubicBezTo>
                      <a:pt x="0" y="51495"/>
                      <a:pt x="91" y="51586"/>
                      <a:pt x="183" y="51586"/>
                    </a:cubicBezTo>
                    <a:lnTo>
                      <a:pt x="23031" y="51586"/>
                    </a:lnTo>
                    <a:lnTo>
                      <a:pt x="46997" y="27620"/>
                    </a:lnTo>
                    <a:lnTo>
                      <a:pt x="87284" y="27620"/>
                    </a:lnTo>
                    <a:lnTo>
                      <a:pt x="103833" y="44168"/>
                    </a:lnTo>
                    <a:lnTo>
                      <a:pt x="143754" y="44168"/>
                    </a:lnTo>
                    <a:lnTo>
                      <a:pt x="187579" y="321"/>
                    </a:lnTo>
                    <a:cubicBezTo>
                      <a:pt x="187670" y="252"/>
                      <a:pt x="187670" y="138"/>
                      <a:pt x="187579" y="69"/>
                    </a:cubicBezTo>
                    <a:cubicBezTo>
                      <a:pt x="187544" y="24"/>
                      <a:pt x="187499" y="1"/>
                      <a:pt x="18745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178;p3"/>
              <p:cNvSpPr/>
              <p:nvPr/>
            </p:nvSpPr>
            <p:spPr>
              <a:xfrm rot="10800000">
                <a:off x="-55114" y="833084"/>
                <a:ext cx="3182685" cy="778175"/>
              </a:xfrm>
              <a:custGeom>
                <a:avLst/>
                <a:gdLst/>
                <a:ahLst/>
                <a:cxnLst/>
                <a:rect l="l" t="t" r="r" b="b"/>
                <a:pathLst>
                  <a:path w="125426" h="30667" extrusionOk="0">
                    <a:moveTo>
                      <a:pt x="125014" y="1"/>
                    </a:moveTo>
                    <a:cubicBezTo>
                      <a:pt x="124917" y="1"/>
                      <a:pt x="124820" y="35"/>
                      <a:pt x="124741" y="103"/>
                    </a:cubicBezTo>
                    <a:lnTo>
                      <a:pt x="111936" y="12931"/>
                    </a:lnTo>
                    <a:lnTo>
                      <a:pt x="47020" y="12931"/>
                    </a:lnTo>
                    <a:lnTo>
                      <a:pt x="30016" y="29913"/>
                    </a:lnTo>
                    <a:lnTo>
                      <a:pt x="388" y="29913"/>
                    </a:lnTo>
                    <a:cubicBezTo>
                      <a:pt x="160" y="29913"/>
                      <a:pt x="0" y="30073"/>
                      <a:pt x="0" y="30301"/>
                    </a:cubicBezTo>
                    <a:cubicBezTo>
                      <a:pt x="0" y="30507"/>
                      <a:pt x="160" y="30666"/>
                      <a:pt x="388" y="30666"/>
                    </a:cubicBezTo>
                    <a:lnTo>
                      <a:pt x="30335" y="30666"/>
                    </a:lnTo>
                    <a:lnTo>
                      <a:pt x="47340" y="13685"/>
                    </a:lnTo>
                    <a:lnTo>
                      <a:pt x="112255" y="13685"/>
                    </a:lnTo>
                    <a:lnTo>
                      <a:pt x="125288" y="651"/>
                    </a:lnTo>
                    <a:cubicBezTo>
                      <a:pt x="125425" y="514"/>
                      <a:pt x="125425" y="263"/>
                      <a:pt x="125288" y="103"/>
                    </a:cubicBezTo>
                    <a:cubicBezTo>
                      <a:pt x="125208" y="35"/>
                      <a:pt x="125111" y="1"/>
                      <a:pt x="12501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179;p3"/>
              <p:cNvSpPr/>
              <p:nvPr/>
            </p:nvSpPr>
            <p:spPr>
              <a:xfrm rot="10800000">
                <a:off x="2654352" y="663960"/>
                <a:ext cx="2054994" cy="401407"/>
              </a:xfrm>
              <a:custGeom>
                <a:avLst/>
                <a:gdLst/>
                <a:ahLst/>
                <a:cxnLst/>
                <a:rect l="l" t="t" r="r" b="b"/>
                <a:pathLst>
                  <a:path w="80985" h="15819" extrusionOk="0">
                    <a:moveTo>
                      <a:pt x="206" y="1"/>
                    </a:moveTo>
                    <a:cubicBezTo>
                      <a:pt x="92" y="1"/>
                      <a:pt x="0" y="92"/>
                      <a:pt x="0" y="183"/>
                    </a:cubicBezTo>
                    <a:cubicBezTo>
                      <a:pt x="0" y="297"/>
                      <a:pt x="92" y="389"/>
                      <a:pt x="206" y="389"/>
                    </a:cubicBezTo>
                    <a:lnTo>
                      <a:pt x="37297" y="389"/>
                    </a:lnTo>
                    <a:lnTo>
                      <a:pt x="52750" y="15818"/>
                    </a:lnTo>
                    <a:lnTo>
                      <a:pt x="80779" y="15818"/>
                    </a:lnTo>
                    <a:cubicBezTo>
                      <a:pt x="80893" y="15818"/>
                      <a:pt x="80985" y="15727"/>
                      <a:pt x="80985" y="15636"/>
                    </a:cubicBezTo>
                    <a:cubicBezTo>
                      <a:pt x="80985" y="15522"/>
                      <a:pt x="80893" y="15430"/>
                      <a:pt x="80779" y="15430"/>
                    </a:cubicBezTo>
                    <a:lnTo>
                      <a:pt x="52909" y="15430"/>
                    </a:lnTo>
                    <a:lnTo>
                      <a:pt x="3745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80;p3"/>
              <p:cNvSpPr/>
              <p:nvPr/>
            </p:nvSpPr>
            <p:spPr>
              <a:xfrm rot="10800000">
                <a:off x="3113081" y="264887"/>
                <a:ext cx="1679673" cy="520720"/>
              </a:xfrm>
              <a:custGeom>
                <a:avLst/>
                <a:gdLst/>
                <a:ahLst/>
                <a:cxnLst/>
                <a:rect l="l" t="t" r="r" b="b"/>
                <a:pathLst>
                  <a:path w="66194" h="20521" extrusionOk="0">
                    <a:moveTo>
                      <a:pt x="183" y="0"/>
                    </a:moveTo>
                    <a:cubicBezTo>
                      <a:pt x="92" y="0"/>
                      <a:pt x="1" y="91"/>
                      <a:pt x="1" y="206"/>
                    </a:cubicBezTo>
                    <a:cubicBezTo>
                      <a:pt x="1" y="297"/>
                      <a:pt x="92" y="388"/>
                      <a:pt x="183" y="388"/>
                    </a:cubicBezTo>
                    <a:lnTo>
                      <a:pt x="25245" y="388"/>
                    </a:lnTo>
                    <a:lnTo>
                      <a:pt x="45377" y="20520"/>
                    </a:lnTo>
                    <a:lnTo>
                      <a:pt x="66011" y="20520"/>
                    </a:lnTo>
                    <a:cubicBezTo>
                      <a:pt x="66103" y="20520"/>
                      <a:pt x="66194" y="20429"/>
                      <a:pt x="66194" y="20337"/>
                    </a:cubicBezTo>
                    <a:cubicBezTo>
                      <a:pt x="66194" y="20223"/>
                      <a:pt x="66103" y="20132"/>
                      <a:pt x="66011" y="20132"/>
                    </a:cubicBezTo>
                    <a:lnTo>
                      <a:pt x="45537" y="20132"/>
                    </a:lnTo>
                    <a:lnTo>
                      <a:pt x="2540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81;p3"/>
              <p:cNvSpPr/>
              <p:nvPr/>
            </p:nvSpPr>
            <p:spPr>
              <a:xfrm rot="10800000">
                <a:off x="3798841" y="59274"/>
                <a:ext cx="993913" cy="458755"/>
              </a:xfrm>
              <a:custGeom>
                <a:avLst/>
                <a:gdLst/>
                <a:ahLst/>
                <a:cxnLst/>
                <a:rect l="l" t="t" r="r" b="b"/>
                <a:pathLst>
                  <a:path w="39169" h="18079" extrusionOk="0">
                    <a:moveTo>
                      <a:pt x="183" y="0"/>
                    </a:moveTo>
                    <a:cubicBezTo>
                      <a:pt x="92" y="0"/>
                      <a:pt x="1" y="92"/>
                      <a:pt x="1" y="206"/>
                    </a:cubicBezTo>
                    <a:cubicBezTo>
                      <a:pt x="1" y="297"/>
                      <a:pt x="92" y="388"/>
                      <a:pt x="183" y="388"/>
                    </a:cubicBezTo>
                    <a:lnTo>
                      <a:pt x="21182" y="388"/>
                    </a:lnTo>
                    <a:lnTo>
                      <a:pt x="38826" y="18010"/>
                    </a:lnTo>
                    <a:cubicBezTo>
                      <a:pt x="38849" y="18055"/>
                      <a:pt x="38895" y="18078"/>
                      <a:pt x="38940" y="18078"/>
                    </a:cubicBezTo>
                    <a:cubicBezTo>
                      <a:pt x="39009" y="18078"/>
                      <a:pt x="39055" y="18055"/>
                      <a:pt x="39077" y="18010"/>
                    </a:cubicBezTo>
                    <a:cubicBezTo>
                      <a:pt x="39169" y="17941"/>
                      <a:pt x="39169" y="17827"/>
                      <a:pt x="39077" y="17736"/>
                    </a:cubicBezTo>
                    <a:lnTo>
                      <a:pt x="2134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82;p3"/>
              <p:cNvSpPr/>
              <p:nvPr/>
            </p:nvSpPr>
            <p:spPr>
              <a:xfrm rot="10800000">
                <a:off x="394353" y="672080"/>
                <a:ext cx="136695" cy="136695"/>
              </a:xfrm>
              <a:custGeom>
                <a:avLst/>
                <a:gdLst/>
                <a:ahLst/>
                <a:cxnLst/>
                <a:rect l="l" t="t" r="r" b="b"/>
                <a:pathLst>
                  <a:path w="5387" h="5387" extrusionOk="0">
                    <a:moveTo>
                      <a:pt x="2694" y="388"/>
                    </a:moveTo>
                    <a:cubicBezTo>
                      <a:pt x="3972" y="388"/>
                      <a:pt x="5022" y="1415"/>
                      <a:pt x="5022" y="2694"/>
                    </a:cubicBezTo>
                    <a:cubicBezTo>
                      <a:pt x="5022" y="3972"/>
                      <a:pt x="3972" y="4999"/>
                      <a:pt x="2694" y="4999"/>
                    </a:cubicBezTo>
                    <a:cubicBezTo>
                      <a:pt x="1415" y="4999"/>
                      <a:pt x="388" y="3972"/>
                      <a:pt x="388" y="2694"/>
                    </a:cubicBezTo>
                    <a:cubicBezTo>
                      <a:pt x="388" y="1415"/>
                      <a:pt x="1415" y="388"/>
                      <a:pt x="2694" y="388"/>
                    </a:cubicBezTo>
                    <a:close/>
                    <a:moveTo>
                      <a:pt x="2694" y="0"/>
                    </a:moveTo>
                    <a:cubicBezTo>
                      <a:pt x="1210" y="0"/>
                      <a:pt x="0" y="1210"/>
                      <a:pt x="0" y="2694"/>
                    </a:cubicBezTo>
                    <a:cubicBezTo>
                      <a:pt x="0" y="4177"/>
                      <a:pt x="1210" y="5387"/>
                      <a:pt x="2694" y="5387"/>
                    </a:cubicBezTo>
                    <a:cubicBezTo>
                      <a:pt x="4177" y="5387"/>
                      <a:pt x="5387" y="4177"/>
                      <a:pt x="5387" y="2694"/>
                    </a:cubicBezTo>
                    <a:cubicBezTo>
                      <a:pt x="5387" y="1210"/>
                      <a:pt x="4177" y="0"/>
                      <a:pt x="269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83;p3"/>
              <p:cNvSpPr/>
              <p:nvPr/>
            </p:nvSpPr>
            <p:spPr>
              <a:xfrm rot="10800000">
                <a:off x="418079" y="695805"/>
                <a:ext cx="88660" cy="89244"/>
              </a:xfrm>
              <a:custGeom>
                <a:avLst/>
                <a:gdLst/>
                <a:ahLst/>
                <a:cxnLst/>
                <a:rect l="l" t="t" r="r" b="b"/>
                <a:pathLst>
                  <a:path w="3494" h="3517" extrusionOk="0">
                    <a:moveTo>
                      <a:pt x="1736" y="1"/>
                    </a:moveTo>
                    <a:cubicBezTo>
                      <a:pt x="777" y="1"/>
                      <a:pt x="1" y="800"/>
                      <a:pt x="1" y="1759"/>
                    </a:cubicBezTo>
                    <a:cubicBezTo>
                      <a:pt x="1" y="2717"/>
                      <a:pt x="777" y="3516"/>
                      <a:pt x="1736" y="3516"/>
                    </a:cubicBezTo>
                    <a:cubicBezTo>
                      <a:pt x="2717" y="3516"/>
                      <a:pt x="3493" y="2717"/>
                      <a:pt x="3493" y="1759"/>
                    </a:cubicBezTo>
                    <a:cubicBezTo>
                      <a:pt x="3493" y="800"/>
                      <a:pt x="2717" y="1"/>
                      <a:pt x="17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184;p3"/>
              <p:cNvSpPr/>
              <p:nvPr/>
            </p:nvSpPr>
            <p:spPr>
              <a:xfrm rot="10800000">
                <a:off x="2364747" y="600243"/>
                <a:ext cx="136721" cy="136721"/>
              </a:xfrm>
              <a:custGeom>
                <a:avLst/>
                <a:gdLst/>
                <a:ahLst/>
                <a:cxnLst/>
                <a:rect l="l" t="t" r="r" b="b"/>
                <a:pathLst>
                  <a:path w="5388" h="5388" extrusionOk="0">
                    <a:moveTo>
                      <a:pt x="2694" y="366"/>
                    </a:moveTo>
                    <a:cubicBezTo>
                      <a:pt x="3972" y="366"/>
                      <a:pt x="4999" y="1416"/>
                      <a:pt x="4999" y="2694"/>
                    </a:cubicBezTo>
                    <a:cubicBezTo>
                      <a:pt x="4999" y="3972"/>
                      <a:pt x="3972" y="4999"/>
                      <a:pt x="2694" y="4999"/>
                    </a:cubicBezTo>
                    <a:cubicBezTo>
                      <a:pt x="1416" y="4999"/>
                      <a:pt x="366" y="3972"/>
                      <a:pt x="366" y="2694"/>
                    </a:cubicBezTo>
                    <a:cubicBezTo>
                      <a:pt x="366" y="1416"/>
                      <a:pt x="1416" y="366"/>
                      <a:pt x="2694" y="366"/>
                    </a:cubicBezTo>
                    <a:close/>
                    <a:moveTo>
                      <a:pt x="2694" y="0"/>
                    </a:moveTo>
                    <a:cubicBezTo>
                      <a:pt x="1210" y="0"/>
                      <a:pt x="0" y="1210"/>
                      <a:pt x="0" y="2694"/>
                    </a:cubicBezTo>
                    <a:cubicBezTo>
                      <a:pt x="0" y="4178"/>
                      <a:pt x="1210" y="5387"/>
                      <a:pt x="2694" y="5387"/>
                    </a:cubicBezTo>
                    <a:cubicBezTo>
                      <a:pt x="4177" y="5387"/>
                      <a:pt x="5387" y="4178"/>
                      <a:pt x="5387" y="2694"/>
                    </a:cubicBezTo>
                    <a:cubicBezTo>
                      <a:pt x="5387" y="1210"/>
                      <a:pt x="4177" y="0"/>
                      <a:pt x="26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185;p3"/>
              <p:cNvSpPr/>
              <p:nvPr/>
            </p:nvSpPr>
            <p:spPr>
              <a:xfrm rot="10800000">
                <a:off x="2389082" y="623994"/>
                <a:ext cx="88635" cy="89219"/>
              </a:xfrm>
              <a:custGeom>
                <a:avLst/>
                <a:gdLst/>
                <a:ahLst/>
                <a:cxnLst/>
                <a:rect l="l" t="t" r="r" b="b"/>
                <a:pathLst>
                  <a:path w="3493" h="3516" extrusionOk="0">
                    <a:moveTo>
                      <a:pt x="1758" y="0"/>
                    </a:moveTo>
                    <a:cubicBezTo>
                      <a:pt x="776" y="0"/>
                      <a:pt x="0" y="776"/>
                      <a:pt x="0" y="1758"/>
                    </a:cubicBezTo>
                    <a:cubicBezTo>
                      <a:pt x="0" y="2717"/>
                      <a:pt x="776" y="3515"/>
                      <a:pt x="1758" y="3515"/>
                    </a:cubicBezTo>
                    <a:cubicBezTo>
                      <a:pt x="2716" y="3515"/>
                      <a:pt x="3493" y="2717"/>
                      <a:pt x="3493" y="1758"/>
                    </a:cubicBezTo>
                    <a:cubicBezTo>
                      <a:pt x="3493" y="776"/>
                      <a:pt x="2716" y="0"/>
                      <a:pt x="175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86;p3"/>
              <p:cNvSpPr/>
              <p:nvPr/>
            </p:nvSpPr>
            <p:spPr>
              <a:xfrm rot="10800000">
                <a:off x="3119450" y="794286"/>
                <a:ext cx="96171" cy="96171"/>
              </a:xfrm>
              <a:custGeom>
                <a:avLst/>
                <a:gdLst/>
                <a:ahLst/>
                <a:cxnLst/>
                <a:rect l="l" t="t" r="r" b="b"/>
                <a:pathLst>
                  <a:path w="3790" h="3790" extrusionOk="0">
                    <a:moveTo>
                      <a:pt x="1895" y="366"/>
                    </a:moveTo>
                    <a:cubicBezTo>
                      <a:pt x="2717" y="366"/>
                      <a:pt x="3402" y="1051"/>
                      <a:pt x="3402" y="1895"/>
                    </a:cubicBezTo>
                    <a:cubicBezTo>
                      <a:pt x="3402" y="2717"/>
                      <a:pt x="2717" y="3402"/>
                      <a:pt x="1895" y="3402"/>
                    </a:cubicBezTo>
                    <a:cubicBezTo>
                      <a:pt x="1051" y="3402"/>
                      <a:pt x="366" y="2717"/>
                      <a:pt x="366" y="1895"/>
                    </a:cubicBezTo>
                    <a:cubicBezTo>
                      <a:pt x="366" y="1051"/>
                      <a:pt x="1051" y="366"/>
                      <a:pt x="1895" y="366"/>
                    </a:cubicBezTo>
                    <a:close/>
                    <a:moveTo>
                      <a:pt x="1895" y="1"/>
                    </a:moveTo>
                    <a:cubicBezTo>
                      <a:pt x="845" y="1"/>
                      <a:pt x="1" y="845"/>
                      <a:pt x="1" y="1895"/>
                    </a:cubicBezTo>
                    <a:cubicBezTo>
                      <a:pt x="1" y="2922"/>
                      <a:pt x="845" y="3790"/>
                      <a:pt x="1895" y="3790"/>
                    </a:cubicBezTo>
                    <a:cubicBezTo>
                      <a:pt x="2922" y="3790"/>
                      <a:pt x="3790" y="2922"/>
                      <a:pt x="3790" y="1895"/>
                    </a:cubicBezTo>
                    <a:cubicBezTo>
                      <a:pt x="3790" y="845"/>
                      <a:pt x="2922" y="1"/>
                      <a:pt x="18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87;p3"/>
              <p:cNvSpPr/>
              <p:nvPr/>
            </p:nvSpPr>
            <p:spPr>
              <a:xfrm rot="10800000">
                <a:off x="3137391" y="812226"/>
                <a:ext cx="60849" cy="60849"/>
              </a:xfrm>
              <a:custGeom>
                <a:avLst/>
                <a:gdLst/>
                <a:ahLst/>
                <a:cxnLst/>
                <a:rect l="l" t="t" r="r" b="b"/>
                <a:pathLst>
                  <a:path w="2398" h="2398" extrusionOk="0">
                    <a:moveTo>
                      <a:pt x="1210" y="1"/>
                    </a:moveTo>
                    <a:cubicBezTo>
                      <a:pt x="548" y="1"/>
                      <a:pt x="1" y="548"/>
                      <a:pt x="1" y="1210"/>
                    </a:cubicBezTo>
                    <a:cubicBezTo>
                      <a:pt x="1" y="1872"/>
                      <a:pt x="548" y="2397"/>
                      <a:pt x="1210" y="2397"/>
                    </a:cubicBezTo>
                    <a:cubicBezTo>
                      <a:pt x="1872" y="2397"/>
                      <a:pt x="2397" y="1872"/>
                      <a:pt x="2397" y="1210"/>
                    </a:cubicBezTo>
                    <a:cubicBezTo>
                      <a:pt x="2397" y="548"/>
                      <a:pt x="1872" y="1"/>
                      <a:pt x="121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188;p3"/>
              <p:cNvSpPr/>
              <p:nvPr/>
            </p:nvSpPr>
            <p:spPr>
              <a:xfrm rot="10800000">
                <a:off x="1773992" y="614732"/>
                <a:ext cx="107742" cy="107742"/>
              </a:xfrm>
              <a:custGeom>
                <a:avLst/>
                <a:gdLst/>
                <a:ahLst/>
                <a:cxnLst/>
                <a:rect l="l" t="t" r="r" b="b"/>
                <a:pathLst>
                  <a:path w="4246" h="4246" extrusionOk="0">
                    <a:moveTo>
                      <a:pt x="2123" y="0"/>
                    </a:moveTo>
                    <a:cubicBezTo>
                      <a:pt x="959" y="0"/>
                      <a:pt x="0" y="936"/>
                      <a:pt x="0" y="2123"/>
                    </a:cubicBezTo>
                    <a:cubicBezTo>
                      <a:pt x="0" y="3287"/>
                      <a:pt x="959" y="4246"/>
                      <a:pt x="2123" y="4246"/>
                    </a:cubicBezTo>
                    <a:cubicBezTo>
                      <a:pt x="3310" y="4246"/>
                      <a:pt x="4246" y="3287"/>
                      <a:pt x="4246" y="2123"/>
                    </a:cubicBezTo>
                    <a:cubicBezTo>
                      <a:pt x="4246" y="936"/>
                      <a:pt x="3310" y="0"/>
                      <a:pt x="212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" name="Google Shape;189;p3"/>
              <p:cNvSpPr/>
              <p:nvPr/>
            </p:nvSpPr>
            <p:spPr>
              <a:xfrm rot="10800000">
                <a:off x="1389967" y="30321"/>
                <a:ext cx="66051" cy="66051"/>
              </a:xfrm>
              <a:custGeom>
                <a:avLst/>
                <a:gdLst/>
                <a:ahLst/>
                <a:cxnLst/>
                <a:rect l="l" t="t" r="r" b="b"/>
                <a:pathLst>
                  <a:path w="2603" h="2603" extrusionOk="0">
                    <a:moveTo>
                      <a:pt x="1301" y="0"/>
                    </a:moveTo>
                    <a:cubicBezTo>
                      <a:pt x="594" y="0"/>
                      <a:pt x="0" y="571"/>
                      <a:pt x="0" y="1301"/>
                    </a:cubicBezTo>
                    <a:cubicBezTo>
                      <a:pt x="0" y="2009"/>
                      <a:pt x="594" y="2602"/>
                      <a:pt x="1301" y="2602"/>
                    </a:cubicBezTo>
                    <a:cubicBezTo>
                      <a:pt x="2009" y="2602"/>
                      <a:pt x="2602" y="2009"/>
                      <a:pt x="2602" y="1301"/>
                    </a:cubicBezTo>
                    <a:cubicBezTo>
                      <a:pt x="2602" y="571"/>
                      <a:pt x="2009" y="0"/>
                      <a:pt x="130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" name="Google Shape;190;p3"/>
              <p:cNvSpPr/>
              <p:nvPr/>
            </p:nvSpPr>
            <p:spPr>
              <a:xfrm rot="10800000">
                <a:off x="1117185" y="222029"/>
                <a:ext cx="145982" cy="146566"/>
              </a:xfrm>
              <a:custGeom>
                <a:avLst/>
                <a:gdLst/>
                <a:ahLst/>
                <a:cxnLst/>
                <a:rect l="l" t="t" r="r" b="b"/>
                <a:pathLst>
                  <a:path w="5753" h="5776" extrusionOk="0">
                    <a:moveTo>
                      <a:pt x="2877" y="388"/>
                    </a:moveTo>
                    <a:cubicBezTo>
                      <a:pt x="4246" y="388"/>
                      <a:pt x="5388" y="1507"/>
                      <a:pt x="5388" y="2899"/>
                    </a:cubicBezTo>
                    <a:cubicBezTo>
                      <a:pt x="5388" y="4269"/>
                      <a:pt x="4246" y="5410"/>
                      <a:pt x="2877" y="5410"/>
                    </a:cubicBezTo>
                    <a:cubicBezTo>
                      <a:pt x="1485" y="5410"/>
                      <a:pt x="366" y="4269"/>
                      <a:pt x="366" y="2899"/>
                    </a:cubicBezTo>
                    <a:cubicBezTo>
                      <a:pt x="366" y="1507"/>
                      <a:pt x="1485" y="388"/>
                      <a:pt x="2877" y="388"/>
                    </a:cubicBezTo>
                    <a:close/>
                    <a:moveTo>
                      <a:pt x="2877" y="0"/>
                    </a:moveTo>
                    <a:cubicBezTo>
                      <a:pt x="1279" y="0"/>
                      <a:pt x="1" y="1301"/>
                      <a:pt x="1" y="2899"/>
                    </a:cubicBezTo>
                    <a:cubicBezTo>
                      <a:pt x="1" y="4497"/>
                      <a:pt x="1279" y="5775"/>
                      <a:pt x="2877" y="5775"/>
                    </a:cubicBezTo>
                    <a:cubicBezTo>
                      <a:pt x="4475" y="5775"/>
                      <a:pt x="5753" y="4497"/>
                      <a:pt x="5753" y="2899"/>
                    </a:cubicBezTo>
                    <a:cubicBezTo>
                      <a:pt x="5753" y="1301"/>
                      <a:pt x="4475" y="0"/>
                      <a:pt x="28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91;p3"/>
              <p:cNvSpPr/>
              <p:nvPr/>
            </p:nvSpPr>
            <p:spPr>
              <a:xfrm rot="10800000">
                <a:off x="1142662" y="248089"/>
                <a:ext cx="95004" cy="94446"/>
              </a:xfrm>
              <a:custGeom>
                <a:avLst/>
                <a:gdLst/>
                <a:ahLst/>
                <a:cxnLst/>
                <a:rect l="l" t="t" r="r" b="b"/>
                <a:pathLst>
                  <a:path w="3744" h="3722" extrusionOk="0">
                    <a:moveTo>
                      <a:pt x="1872" y="0"/>
                    </a:moveTo>
                    <a:cubicBezTo>
                      <a:pt x="845" y="0"/>
                      <a:pt x="0" y="845"/>
                      <a:pt x="0" y="1872"/>
                    </a:cubicBezTo>
                    <a:cubicBezTo>
                      <a:pt x="0" y="2899"/>
                      <a:pt x="845" y="3721"/>
                      <a:pt x="1872" y="3721"/>
                    </a:cubicBezTo>
                    <a:cubicBezTo>
                      <a:pt x="2899" y="3721"/>
                      <a:pt x="3744" y="2899"/>
                      <a:pt x="3744" y="1872"/>
                    </a:cubicBezTo>
                    <a:cubicBezTo>
                      <a:pt x="3744" y="845"/>
                      <a:pt x="2899" y="0"/>
                      <a:pt x="187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92;p3"/>
              <p:cNvSpPr/>
              <p:nvPr/>
            </p:nvSpPr>
            <p:spPr>
              <a:xfrm rot="10800000">
                <a:off x="2750498" y="215660"/>
                <a:ext cx="107742" cy="107768"/>
              </a:xfrm>
              <a:custGeom>
                <a:avLst/>
                <a:gdLst/>
                <a:ahLst/>
                <a:cxnLst/>
                <a:rect l="l" t="t" r="r" b="b"/>
                <a:pathLst>
                  <a:path w="4246" h="4247" extrusionOk="0">
                    <a:moveTo>
                      <a:pt x="2123" y="1"/>
                    </a:moveTo>
                    <a:cubicBezTo>
                      <a:pt x="959" y="1"/>
                      <a:pt x="0" y="937"/>
                      <a:pt x="0" y="2123"/>
                    </a:cubicBezTo>
                    <a:cubicBezTo>
                      <a:pt x="0" y="3288"/>
                      <a:pt x="959" y="4246"/>
                      <a:pt x="2123" y="4246"/>
                    </a:cubicBezTo>
                    <a:cubicBezTo>
                      <a:pt x="3310" y="4246"/>
                      <a:pt x="4246" y="3288"/>
                      <a:pt x="4246" y="2123"/>
                    </a:cubicBezTo>
                    <a:cubicBezTo>
                      <a:pt x="4246" y="937"/>
                      <a:pt x="3310" y="1"/>
                      <a:pt x="212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193;p3"/>
              <p:cNvSpPr/>
              <p:nvPr/>
            </p:nvSpPr>
            <p:spPr>
              <a:xfrm rot="10800000">
                <a:off x="3063828" y="215660"/>
                <a:ext cx="107768" cy="107768"/>
              </a:xfrm>
              <a:custGeom>
                <a:avLst/>
                <a:gdLst/>
                <a:ahLst/>
                <a:cxnLst/>
                <a:rect l="l" t="t" r="r" b="b"/>
                <a:pathLst>
                  <a:path w="4247" h="4247" extrusionOk="0">
                    <a:moveTo>
                      <a:pt x="2123" y="1"/>
                    </a:moveTo>
                    <a:cubicBezTo>
                      <a:pt x="936" y="1"/>
                      <a:pt x="1" y="937"/>
                      <a:pt x="1" y="2123"/>
                    </a:cubicBezTo>
                    <a:cubicBezTo>
                      <a:pt x="1" y="3288"/>
                      <a:pt x="936" y="4246"/>
                      <a:pt x="2123" y="4246"/>
                    </a:cubicBezTo>
                    <a:cubicBezTo>
                      <a:pt x="3287" y="4246"/>
                      <a:pt x="4246" y="3288"/>
                      <a:pt x="4246" y="2123"/>
                    </a:cubicBezTo>
                    <a:cubicBezTo>
                      <a:pt x="4246" y="937"/>
                      <a:pt x="3287" y="1"/>
                      <a:pt x="212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" name="Google Shape;194;p3"/>
              <p:cNvSpPr/>
              <p:nvPr/>
            </p:nvSpPr>
            <p:spPr>
              <a:xfrm rot="10800000">
                <a:off x="3750755" y="10630"/>
                <a:ext cx="107768" cy="107768"/>
              </a:xfrm>
              <a:custGeom>
                <a:avLst/>
                <a:gdLst/>
                <a:ahLst/>
                <a:cxnLst/>
                <a:rect l="l" t="t" r="r" b="b"/>
                <a:pathLst>
                  <a:path w="4247" h="4247" extrusionOk="0">
                    <a:moveTo>
                      <a:pt x="2123" y="1"/>
                    </a:moveTo>
                    <a:cubicBezTo>
                      <a:pt x="959" y="1"/>
                      <a:pt x="1" y="960"/>
                      <a:pt x="1" y="2124"/>
                    </a:cubicBezTo>
                    <a:cubicBezTo>
                      <a:pt x="1" y="3311"/>
                      <a:pt x="959" y="4246"/>
                      <a:pt x="2123" y="4246"/>
                    </a:cubicBezTo>
                    <a:cubicBezTo>
                      <a:pt x="3310" y="4246"/>
                      <a:pt x="4246" y="3311"/>
                      <a:pt x="4246" y="2124"/>
                    </a:cubicBezTo>
                    <a:cubicBezTo>
                      <a:pt x="4246" y="960"/>
                      <a:pt x="3310" y="1"/>
                      <a:pt x="212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195;p3"/>
              <p:cNvSpPr/>
              <p:nvPr/>
            </p:nvSpPr>
            <p:spPr>
              <a:xfrm rot="10800000">
                <a:off x="4206008" y="458930"/>
                <a:ext cx="107742" cy="107742"/>
              </a:xfrm>
              <a:custGeom>
                <a:avLst/>
                <a:gdLst/>
                <a:ahLst/>
                <a:cxnLst/>
                <a:rect l="l" t="t" r="r" b="b"/>
                <a:pathLst>
                  <a:path w="4246" h="4246" extrusionOk="0">
                    <a:moveTo>
                      <a:pt x="2123" y="0"/>
                    </a:moveTo>
                    <a:cubicBezTo>
                      <a:pt x="959" y="0"/>
                      <a:pt x="0" y="936"/>
                      <a:pt x="0" y="2123"/>
                    </a:cubicBezTo>
                    <a:cubicBezTo>
                      <a:pt x="0" y="3287"/>
                      <a:pt x="959" y="4246"/>
                      <a:pt x="2123" y="4246"/>
                    </a:cubicBezTo>
                    <a:cubicBezTo>
                      <a:pt x="3287" y="4246"/>
                      <a:pt x="4246" y="3287"/>
                      <a:pt x="4246" y="2123"/>
                    </a:cubicBezTo>
                    <a:cubicBezTo>
                      <a:pt x="4246" y="936"/>
                      <a:pt x="3287" y="0"/>
                      <a:pt x="212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3"/>
              <p:cNvSpPr/>
              <p:nvPr/>
            </p:nvSpPr>
            <p:spPr>
              <a:xfrm rot="10800000">
                <a:off x="1527829" y="631531"/>
                <a:ext cx="73588" cy="74146"/>
              </a:xfrm>
              <a:custGeom>
                <a:avLst/>
                <a:gdLst/>
                <a:ahLst/>
                <a:cxnLst/>
                <a:rect l="l" t="t" r="r" b="b"/>
                <a:pathLst>
                  <a:path w="2900" h="2922" extrusionOk="0">
                    <a:moveTo>
                      <a:pt x="1462" y="0"/>
                    </a:moveTo>
                    <a:cubicBezTo>
                      <a:pt x="640" y="0"/>
                      <a:pt x="1" y="639"/>
                      <a:pt x="1" y="1461"/>
                    </a:cubicBezTo>
                    <a:cubicBezTo>
                      <a:pt x="1" y="2260"/>
                      <a:pt x="640" y="2922"/>
                      <a:pt x="1462" y="2922"/>
                    </a:cubicBezTo>
                    <a:cubicBezTo>
                      <a:pt x="2261" y="2922"/>
                      <a:pt x="2900" y="2260"/>
                      <a:pt x="2900" y="1461"/>
                    </a:cubicBezTo>
                    <a:cubicBezTo>
                      <a:pt x="2900" y="639"/>
                      <a:pt x="2261" y="0"/>
                      <a:pt x="14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197;p3"/>
              <p:cNvSpPr/>
              <p:nvPr/>
            </p:nvSpPr>
            <p:spPr>
              <a:xfrm rot="10800000">
                <a:off x="3486068" y="453144"/>
                <a:ext cx="74171" cy="74146"/>
              </a:xfrm>
              <a:custGeom>
                <a:avLst/>
                <a:gdLst/>
                <a:ahLst/>
                <a:cxnLst/>
                <a:rect l="l" t="t" r="r" b="b"/>
                <a:pathLst>
                  <a:path w="2923" h="2922" extrusionOk="0">
                    <a:moveTo>
                      <a:pt x="1462" y="0"/>
                    </a:moveTo>
                    <a:cubicBezTo>
                      <a:pt x="640" y="0"/>
                      <a:pt x="1" y="662"/>
                      <a:pt x="1" y="1461"/>
                    </a:cubicBezTo>
                    <a:cubicBezTo>
                      <a:pt x="1" y="2260"/>
                      <a:pt x="640" y="2922"/>
                      <a:pt x="1462" y="2922"/>
                    </a:cubicBezTo>
                    <a:cubicBezTo>
                      <a:pt x="2260" y="2922"/>
                      <a:pt x="2922" y="2260"/>
                      <a:pt x="2922" y="1461"/>
                    </a:cubicBezTo>
                    <a:cubicBezTo>
                      <a:pt x="2922" y="662"/>
                      <a:pt x="2260" y="0"/>
                      <a:pt x="14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" name="Google Shape;198;p3"/>
              <p:cNvSpPr/>
              <p:nvPr/>
            </p:nvSpPr>
            <p:spPr>
              <a:xfrm rot="10800000">
                <a:off x="-539320" y="1055496"/>
                <a:ext cx="3040788" cy="9871"/>
              </a:xfrm>
              <a:custGeom>
                <a:avLst/>
                <a:gdLst/>
                <a:ahLst/>
                <a:cxnLst/>
                <a:rect l="l" t="t" r="r" b="b"/>
                <a:pathLst>
                  <a:path w="119834" h="389" extrusionOk="0">
                    <a:moveTo>
                      <a:pt x="183" y="1"/>
                    </a:moveTo>
                    <a:cubicBezTo>
                      <a:pt x="69" y="1"/>
                      <a:pt x="0" y="92"/>
                      <a:pt x="0" y="183"/>
                    </a:cubicBezTo>
                    <a:cubicBezTo>
                      <a:pt x="0" y="297"/>
                      <a:pt x="69" y="389"/>
                      <a:pt x="183" y="389"/>
                    </a:cubicBezTo>
                    <a:lnTo>
                      <a:pt x="119628" y="389"/>
                    </a:lnTo>
                    <a:cubicBezTo>
                      <a:pt x="119742" y="389"/>
                      <a:pt x="119833" y="297"/>
                      <a:pt x="119833" y="183"/>
                    </a:cubicBezTo>
                    <a:cubicBezTo>
                      <a:pt x="119833" y="92"/>
                      <a:pt x="119742" y="1"/>
                      <a:pt x="1196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" name="Google Shape;199;p3"/>
              <p:cNvSpPr/>
              <p:nvPr/>
            </p:nvSpPr>
            <p:spPr>
              <a:xfrm rot="10800000">
                <a:off x="2486953" y="1023650"/>
                <a:ext cx="74171" cy="74146"/>
              </a:xfrm>
              <a:custGeom>
                <a:avLst/>
                <a:gdLst/>
                <a:ahLst/>
                <a:cxnLst/>
                <a:rect l="l" t="t" r="r" b="b"/>
                <a:pathLst>
                  <a:path w="2923" h="2922" extrusionOk="0">
                    <a:moveTo>
                      <a:pt x="1461" y="0"/>
                    </a:moveTo>
                    <a:cubicBezTo>
                      <a:pt x="640" y="0"/>
                      <a:pt x="0" y="662"/>
                      <a:pt x="0" y="1461"/>
                    </a:cubicBezTo>
                    <a:cubicBezTo>
                      <a:pt x="0" y="2283"/>
                      <a:pt x="640" y="2922"/>
                      <a:pt x="1461" y="2922"/>
                    </a:cubicBezTo>
                    <a:cubicBezTo>
                      <a:pt x="2260" y="2922"/>
                      <a:pt x="2922" y="2283"/>
                      <a:pt x="2922" y="1461"/>
                    </a:cubicBezTo>
                    <a:cubicBezTo>
                      <a:pt x="2922" y="662"/>
                      <a:pt x="2260" y="0"/>
                      <a:pt x="14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00;p3"/>
              <p:cNvSpPr/>
              <p:nvPr/>
            </p:nvSpPr>
            <p:spPr>
              <a:xfrm rot="10800000">
                <a:off x="-192368" y="1292955"/>
                <a:ext cx="280927" cy="175519"/>
              </a:xfrm>
              <a:custGeom>
                <a:avLst/>
                <a:gdLst/>
                <a:ahLst/>
                <a:cxnLst/>
                <a:rect l="l" t="t" r="r" b="b"/>
                <a:pathLst>
                  <a:path w="11071" h="6917" extrusionOk="0">
                    <a:moveTo>
                      <a:pt x="6666" y="0"/>
                    </a:moveTo>
                    <a:lnTo>
                      <a:pt x="1" y="6916"/>
                    </a:lnTo>
                    <a:lnTo>
                      <a:pt x="4429" y="6916"/>
                    </a:lnTo>
                    <a:lnTo>
                      <a:pt x="1107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01" name="Google Shape;201;p3"/>
            <p:cNvSpPr/>
            <p:nvPr/>
          </p:nvSpPr>
          <p:spPr>
            <a:xfrm rot="10800000">
              <a:off x="4766122" y="487397"/>
              <a:ext cx="50803" cy="50803"/>
            </a:xfrm>
            <a:custGeom>
              <a:avLst/>
              <a:gdLst/>
              <a:ahLst/>
              <a:cxnLst/>
              <a:rect l="l" t="t" r="r" b="b"/>
              <a:pathLst>
                <a:path w="4246" h="4246" extrusionOk="0">
                  <a:moveTo>
                    <a:pt x="2123" y="0"/>
                  </a:moveTo>
                  <a:cubicBezTo>
                    <a:pt x="959" y="0"/>
                    <a:pt x="0" y="936"/>
                    <a:pt x="0" y="2123"/>
                  </a:cubicBezTo>
                  <a:cubicBezTo>
                    <a:pt x="0" y="3287"/>
                    <a:pt x="959" y="4246"/>
                    <a:pt x="2123" y="4246"/>
                  </a:cubicBezTo>
                  <a:cubicBezTo>
                    <a:pt x="3287" y="4246"/>
                    <a:pt x="4246" y="3287"/>
                    <a:pt x="4246" y="2123"/>
                  </a:cubicBezTo>
                  <a:cubicBezTo>
                    <a:pt x="4246" y="936"/>
                    <a:pt x="3287" y="0"/>
                    <a:pt x="2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2" name="Google Shape;202;p3"/>
          <p:cNvGrpSpPr/>
          <p:nvPr/>
        </p:nvGrpSpPr>
        <p:grpSpPr>
          <a:xfrm>
            <a:off x="296418" y="4572778"/>
            <a:ext cx="2668622" cy="250644"/>
            <a:chOff x="5926468" y="4708190"/>
            <a:chExt cx="2668622" cy="250644"/>
          </a:xfrm>
        </p:grpSpPr>
        <p:sp>
          <p:nvSpPr>
            <p:cNvPr id="203" name="Google Shape;203;p3"/>
            <p:cNvSpPr/>
            <p:nvPr/>
          </p:nvSpPr>
          <p:spPr>
            <a:xfrm>
              <a:off x="5926468" y="4708190"/>
              <a:ext cx="87242" cy="250644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3"/>
            <p:cNvSpPr/>
            <p:nvPr/>
          </p:nvSpPr>
          <p:spPr>
            <a:xfrm>
              <a:off x="6089868" y="4708190"/>
              <a:ext cx="87242" cy="250644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3"/>
            <p:cNvSpPr/>
            <p:nvPr/>
          </p:nvSpPr>
          <p:spPr>
            <a:xfrm>
              <a:off x="6250552" y="4708190"/>
              <a:ext cx="87242" cy="250644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3"/>
            <p:cNvSpPr/>
            <p:nvPr/>
          </p:nvSpPr>
          <p:spPr>
            <a:xfrm>
              <a:off x="6411128" y="4708190"/>
              <a:ext cx="87242" cy="250644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3"/>
            <p:cNvSpPr/>
            <p:nvPr/>
          </p:nvSpPr>
          <p:spPr>
            <a:xfrm>
              <a:off x="6571813" y="4708190"/>
              <a:ext cx="87242" cy="250644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3"/>
            <p:cNvSpPr/>
            <p:nvPr/>
          </p:nvSpPr>
          <p:spPr>
            <a:xfrm>
              <a:off x="6732497" y="4708190"/>
              <a:ext cx="89958" cy="250644"/>
            </a:xfrm>
            <a:custGeom>
              <a:avLst/>
              <a:gdLst/>
              <a:ahLst/>
              <a:cxnLst/>
              <a:rect l="l" t="t" r="r" b="b"/>
              <a:pathLst>
                <a:path w="828" h="2307" extrusionOk="0">
                  <a:moveTo>
                    <a:pt x="0" y="0"/>
                  </a:moveTo>
                  <a:lnTo>
                    <a:pt x="0" y="2306"/>
                  </a:lnTo>
                  <a:lnTo>
                    <a:pt x="827" y="2306"/>
                  </a:lnTo>
                  <a:lnTo>
                    <a:pt x="82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3"/>
            <p:cNvSpPr/>
            <p:nvPr/>
          </p:nvSpPr>
          <p:spPr>
            <a:xfrm>
              <a:off x="6895789" y="4708190"/>
              <a:ext cx="87242" cy="250644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3"/>
            <p:cNvSpPr/>
            <p:nvPr/>
          </p:nvSpPr>
          <p:spPr>
            <a:xfrm>
              <a:off x="7056473" y="4708190"/>
              <a:ext cx="87242" cy="250644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3"/>
            <p:cNvSpPr/>
            <p:nvPr/>
          </p:nvSpPr>
          <p:spPr>
            <a:xfrm>
              <a:off x="7217158" y="4708190"/>
              <a:ext cx="87242" cy="250644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3"/>
            <p:cNvSpPr/>
            <p:nvPr/>
          </p:nvSpPr>
          <p:spPr>
            <a:xfrm>
              <a:off x="7377842" y="4708190"/>
              <a:ext cx="87242" cy="250644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3"/>
            <p:cNvSpPr/>
            <p:nvPr/>
          </p:nvSpPr>
          <p:spPr>
            <a:xfrm>
              <a:off x="7541134" y="4708190"/>
              <a:ext cx="87242" cy="250644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3"/>
            <p:cNvSpPr/>
            <p:nvPr/>
          </p:nvSpPr>
          <p:spPr>
            <a:xfrm>
              <a:off x="7701818" y="4708190"/>
              <a:ext cx="87242" cy="250644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3"/>
            <p:cNvSpPr/>
            <p:nvPr/>
          </p:nvSpPr>
          <p:spPr>
            <a:xfrm>
              <a:off x="7862503" y="4708190"/>
              <a:ext cx="87242" cy="250644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3"/>
            <p:cNvSpPr/>
            <p:nvPr/>
          </p:nvSpPr>
          <p:spPr>
            <a:xfrm>
              <a:off x="8023078" y="4708190"/>
              <a:ext cx="87242" cy="250644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3"/>
            <p:cNvSpPr/>
            <p:nvPr/>
          </p:nvSpPr>
          <p:spPr>
            <a:xfrm>
              <a:off x="8186479" y="4708190"/>
              <a:ext cx="87242" cy="250644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3"/>
            <p:cNvSpPr/>
            <p:nvPr/>
          </p:nvSpPr>
          <p:spPr>
            <a:xfrm>
              <a:off x="8347163" y="4708190"/>
              <a:ext cx="87242" cy="250644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3"/>
            <p:cNvSpPr/>
            <p:nvPr/>
          </p:nvSpPr>
          <p:spPr>
            <a:xfrm>
              <a:off x="8507848" y="4708190"/>
              <a:ext cx="87242" cy="250644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0" name="Google Shape;220;p3"/>
          <p:cNvSpPr txBox="1">
            <a:spLocks noGrp="1"/>
          </p:cNvSpPr>
          <p:nvPr>
            <p:ph type="title"/>
          </p:nvPr>
        </p:nvSpPr>
        <p:spPr>
          <a:xfrm>
            <a:off x="720000" y="1581275"/>
            <a:ext cx="3509700" cy="633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21" name="Google Shape;221;p3"/>
          <p:cNvSpPr txBox="1">
            <a:spLocks noGrp="1"/>
          </p:cNvSpPr>
          <p:nvPr>
            <p:ph type="subTitle" idx="1"/>
          </p:nvPr>
        </p:nvSpPr>
        <p:spPr>
          <a:xfrm>
            <a:off x="720000" y="2616563"/>
            <a:ext cx="3509700" cy="138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22" name="Google Shape;222;p3"/>
          <p:cNvSpPr/>
          <p:nvPr/>
        </p:nvSpPr>
        <p:spPr>
          <a:xfrm>
            <a:off x="4410200" y="570713"/>
            <a:ext cx="4659902" cy="4002069"/>
          </a:xfrm>
          <a:custGeom>
            <a:avLst/>
            <a:gdLst/>
            <a:ahLst/>
            <a:cxnLst/>
            <a:rect l="l" t="t" r="r" b="b"/>
            <a:pathLst>
              <a:path w="7244" h="7219" fill="none" extrusionOk="0">
                <a:moveTo>
                  <a:pt x="0" y="0"/>
                </a:moveTo>
                <a:lnTo>
                  <a:pt x="7243" y="0"/>
                </a:lnTo>
                <a:lnTo>
                  <a:pt x="7243" y="7218"/>
                </a:lnTo>
                <a:lnTo>
                  <a:pt x="0" y="7218"/>
                </a:lnTo>
                <a:close/>
              </a:path>
            </a:pathLst>
          </a:custGeom>
          <a:noFill/>
          <a:ln w="9525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4" name="Google Shape;224;p4"/>
          <p:cNvGrpSpPr/>
          <p:nvPr/>
        </p:nvGrpSpPr>
        <p:grpSpPr>
          <a:xfrm>
            <a:off x="-566246" y="-831315"/>
            <a:ext cx="8377976" cy="1614718"/>
            <a:chOff x="-566246" y="-831315"/>
            <a:chExt cx="8377976" cy="1614718"/>
          </a:xfrm>
        </p:grpSpPr>
        <p:sp>
          <p:nvSpPr>
            <p:cNvPr id="225" name="Google Shape;225;p4"/>
            <p:cNvSpPr/>
            <p:nvPr/>
          </p:nvSpPr>
          <p:spPr>
            <a:xfrm rot="10800000">
              <a:off x="-178627" y="-831315"/>
              <a:ext cx="5711267" cy="1569921"/>
            </a:xfrm>
            <a:custGeom>
              <a:avLst/>
              <a:gdLst/>
              <a:ahLst/>
              <a:cxnLst/>
              <a:rect l="l" t="t" r="r" b="b"/>
              <a:pathLst>
                <a:path w="187670" h="51587" extrusionOk="0">
                  <a:moveTo>
                    <a:pt x="187453" y="1"/>
                  </a:moveTo>
                  <a:cubicBezTo>
                    <a:pt x="187407" y="1"/>
                    <a:pt x="187362" y="24"/>
                    <a:pt x="187327" y="69"/>
                  </a:cubicBezTo>
                  <a:lnTo>
                    <a:pt x="143594" y="43780"/>
                  </a:lnTo>
                  <a:lnTo>
                    <a:pt x="103992" y="43780"/>
                  </a:lnTo>
                  <a:lnTo>
                    <a:pt x="87444" y="27232"/>
                  </a:lnTo>
                  <a:lnTo>
                    <a:pt x="46838" y="27232"/>
                  </a:lnTo>
                  <a:lnTo>
                    <a:pt x="22871" y="51198"/>
                  </a:lnTo>
                  <a:lnTo>
                    <a:pt x="183" y="51198"/>
                  </a:lnTo>
                  <a:cubicBezTo>
                    <a:pt x="91" y="51198"/>
                    <a:pt x="0" y="51289"/>
                    <a:pt x="0" y="51403"/>
                  </a:cubicBezTo>
                  <a:cubicBezTo>
                    <a:pt x="0" y="51495"/>
                    <a:pt x="91" y="51586"/>
                    <a:pt x="183" y="51586"/>
                  </a:cubicBezTo>
                  <a:lnTo>
                    <a:pt x="23031" y="51586"/>
                  </a:lnTo>
                  <a:lnTo>
                    <a:pt x="46997" y="27620"/>
                  </a:lnTo>
                  <a:lnTo>
                    <a:pt x="87284" y="27620"/>
                  </a:lnTo>
                  <a:lnTo>
                    <a:pt x="103833" y="44168"/>
                  </a:lnTo>
                  <a:lnTo>
                    <a:pt x="143754" y="44168"/>
                  </a:lnTo>
                  <a:lnTo>
                    <a:pt x="187579" y="321"/>
                  </a:lnTo>
                  <a:cubicBezTo>
                    <a:pt x="187670" y="252"/>
                    <a:pt x="187670" y="138"/>
                    <a:pt x="187579" y="69"/>
                  </a:cubicBezTo>
                  <a:cubicBezTo>
                    <a:pt x="187544" y="24"/>
                    <a:pt x="187499" y="1"/>
                    <a:pt x="1874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4"/>
            <p:cNvSpPr/>
            <p:nvPr/>
          </p:nvSpPr>
          <p:spPr>
            <a:xfrm rot="10800000">
              <a:off x="2097663" y="-149871"/>
              <a:ext cx="3817027" cy="933273"/>
            </a:xfrm>
            <a:custGeom>
              <a:avLst/>
              <a:gdLst/>
              <a:ahLst/>
              <a:cxnLst/>
              <a:rect l="l" t="t" r="r" b="b"/>
              <a:pathLst>
                <a:path w="125426" h="30667" extrusionOk="0">
                  <a:moveTo>
                    <a:pt x="125014" y="1"/>
                  </a:moveTo>
                  <a:cubicBezTo>
                    <a:pt x="124917" y="1"/>
                    <a:pt x="124820" y="35"/>
                    <a:pt x="124741" y="103"/>
                  </a:cubicBezTo>
                  <a:lnTo>
                    <a:pt x="111936" y="12931"/>
                  </a:lnTo>
                  <a:lnTo>
                    <a:pt x="47020" y="12931"/>
                  </a:lnTo>
                  <a:lnTo>
                    <a:pt x="30016" y="29913"/>
                  </a:lnTo>
                  <a:lnTo>
                    <a:pt x="388" y="29913"/>
                  </a:lnTo>
                  <a:cubicBezTo>
                    <a:pt x="160" y="29913"/>
                    <a:pt x="0" y="30073"/>
                    <a:pt x="0" y="30301"/>
                  </a:cubicBezTo>
                  <a:cubicBezTo>
                    <a:pt x="0" y="30507"/>
                    <a:pt x="160" y="30666"/>
                    <a:pt x="388" y="30666"/>
                  </a:cubicBezTo>
                  <a:lnTo>
                    <a:pt x="30335" y="30666"/>
                  </a:lnTo>
                  <a:lnTo>
                    <a:pt x="47340" y="13685"/>
                  </a:lnTo>
                  <a:lnTo>
                    <a:pt x="112255" y="13685"/>
                  </a:lnTo>
                  <a:lnTo>
                    <a:pt x="125288" y="651"/>
                  </a:lnTo>
                  <a:cubicBezTo>
                    <a:pt x="125425" y="514"/>
                    <a:pt x="125425" y="263"/>
                    <a:pt x="125288" y="103"/>
                  </a:cubicBezTo>
                  <a:cubicBezTo>
                    <a:pt x="125208" y="35"/>
                    <a:pt x="125111" y="1"/>
                    <a:pt x="1250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4"/>
            <p:cNvSpPr/>
            <p:nvPr/>
          </p:nvSpPr>
          <p:spPr>
            <a:xfrm rot="10800000">
              <a:off x="5347154" y="-352704"/>
              <a:ext cx="2464576" cy="481412"/>
            </a:xfrm>
            <a:custGeom>
              <a:avLst/>
              <a:gdLst/>
              <a:ahLst/>
              <a:cxnLst/>
              <a:rect l="l" t="t" r="r" b="b"/>
              <a:pathLst>
                <a:path w="80985" h="15819" extrusionOk="0">
                  <a:moveTo>
                    <a:pt x="206" y="1"/>
                  </a:moveTo>
                  <a:cubicBezTo>
                    <a:pt x="92" y="1"/>
                    <a:pt x="0" y="92"/>
                    <a:pt x="0" y="183"/>
                  </a:cubicBezTo>
                  <a:cubicBezTo>
                    <a:pt x="0" y="297"/>
                    <a:pt x="92" y="389"/>
                    <a:pt x="206" y="389"/>
                  </a:cubicBezTo>
                  <a:lnTo>
                    <a:pt x="37297" y="389"/>
                  </a:lnTo>
                  <a:lnTo>
                    <a:pt x="52750" y="15818"/>
                  </a:lnTo>
                  <a:lnTo>
                    <a:pt x="80779" y="15818"/>
                  </a:lnTo>
                  <a:cubicBezTo>
                    <a:pt x="80893" y="15818"/>
                    <a:pt x="80985" y="15727"/>
                    <a:pt x="80985" y="15636"/>
                  </a:cubicBezTo>
                  <a:cubicBezTo>
                    <a:pt x="80985" y="15522"/>
                    <a:pt x="80893" y="15430"/>
                    <a:pt x="80779" y="15430"/>
                  </a:cubicBezTo>
                  <a:lnTo>
                    <a:pt x="52909" y="15430"/>
                  </a:lnTo>
                  <a:lnTo>
                    <a:pt x="3745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4"/>
            <p:cNvSpPr/>
            <p:nvPr/>
          </p:nvSpPr>
          <p:spPr>
            <a:xfrm rot="10800000">
              <a:off x="5904951" y="-196402"/>
              <a:ext cx="115339" cy="115339"/>
            </a:xfrm>
            <a:custGeom>
              <a:avLst/>
              <a:gdLst/>
              <a:ahLst/>
              <a:cxnLst/>
              <a:rect l="l" t="t" r="r" b="b"/>
              <a:pathLst>
                <a:path w="3790" h="3790" extrusionOk="0">
                  <a:moveTo>
                    <a:pt x="1895" y="366"/>
                  </a:moveTo>
                  <a:cubicBezTo>
                    <a:pt x="2717" y="366"/>
                    <a:pt x="3402" y="1051"/>
                    <a:pt x="3402" y="1895"/>
                  </a:cubicBezTo>
                  <a:cubicBezTo>
                    <a:pt x="3402" y="2717"/>
                    <a:pt x="2717" y="3402"/>
                    <a:pt x="1895" y="3402"/>
                  </a:cubicBezTo>
                  <a:cubicBezTo>
                    <a:pt x="1051" y="3402"/>
                    <a:pt x="366" y="2717"/>
                    <a:pt x="366" y="1895"/>
                  </a:cubicBezTo>
                  <a:cubicBezTo>
                    <a:pt x="366" y="1051"/>
                    <a:pt x="1051" y="366"/>
                    <a:pt x="1895" y="366"/>
                  </a:cubicBezTo>
                  <a:close/>
                  <a:moveTo>
                    <a:pt x="1895" y="1"/>
                  </a:moveTo>
                  <a:cubicBezTo>
                    <a:pt x="845" y="1"/>
                    <a:pt x="1" y="845"/>
                    <a:pt x="1" y="1895"/>
                  </a:cubicBezTo>
                  <a:cubicBezTo>
                    <a:pt x="1" y="2922"/>
                    <a:pt x="845" y="3790"/>
                    <a:pt x="1895" y="3790"/>
                  </a:cubicBezTo>
                  <a:cubicBezTo>
                    <a:pt x="2922" y="3790"/>
                    <a:pt x="3790" y="2922"/>
                    <a:pt x="3790" y="1895"/>
                  </a:cubicBezTo>
                  <a:cubicBezTo>
                    <a:pt x="3790" y="845"/>
                    <a:pt x="2922" y="1"/>
                    <a:pt x="18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4"/>
            <p:cNvSpPr/>
            <p:nvPr/>
          </p:nvSpPr>
          <p:spPr>
            <a:xfrm rot="10800000">
              <a:off x="5926467" y="-174886"/>
              <a:ext cx="72977" cy="72977"/>
            </a:xfrm>
            <a:custGeom>
              <a:avLst/>
              <a:gdLst/>
              <a:ahLst/>
              <a:cxnLst/>
              <a:rect l="l" t="t" r="r" b="b"/>
              <a:pathLst>
                <a:path w="2398" h="2398" extrusionOk="0">
                  <a:moveTo>
                    <a:pt x="1210" y="1"/>
                  </a:moveTo>
                  <a:cubicBezTo>
                    <a:pt x="548" y="1"/>
                    <a:pt x="1" y="548"/>
                    <a:pt x="1" y="1210"/>
                  </a:cubicBezTo>
                  <a:cubicBezTo>
                    <a:pt x="1" y="1872"/>
                    <a:pt x="548" y="2397"/>
                    <a:pt x="1210" y="2397"/>
                  </a:cubicBezTo>
                  <a:cubicBezTo>
                    <a:pt x="1872" y="2397"/>
                    <a:pt x="2397" y="1872"/>
                    <a:pt x="2397" y="1210"/>
                  </a:cubicBezTo>
                  <a:cubicBezTo>
                    <a:pt x="2397" y="548"/>
                    <a:pt x="1872" y="1"/>
                    <a:pt x="12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4"/>
            <p:cNvSpPr/>
            <p:nvPr/>
          </p:nvSpPr>
          <p:spPr>
            <a:xfrm rot="10800000">
              <a:off x="1516950" y="116870"/>
              <a:ext cx="3646848" cy="11838"/>
            </a:xfrm>
            <a:custGeom>
              <a:avLst/>
              <a:gdLst/>
              <a:ahLst/>
              <a:cxnLst/>
              <a:rect l="l" t="t" r="r" b="b"/>
              <a:pathLst>
                <a:path w="119834" h="389" extrusionOk="0">
                  <a:moveTo>
                    <a:pt x="183" y="1"/>
                  </a:moveTo>
                  <a:cubicBezTo>
                    <a:pt x="69" y="1"/>
                    <a:pt x="0" y="92"/>
                    <a:pt x="0" y="183"/>
                  </a:cubicBezTo>
                  <a:cubicBezTo>
                    <a:pt x="0" y="297"/>
                    <a:pt x="69" y="389"/>
                    <a:pt x="183" y="389"/>
                  </a:cubicBezTo>
                  <a:lnTo>
                    <a:pt x="119628" y="389"/>
                  </a:lnTo>
                  <a:cubicBezTo>
                    <a:pt x="119742" y="389"/>
                    <a:pt x="119833" y="297"/>
                    <a:pt x="119833" y="183"/>
                  </a:cubicBezTo>
                  <a:cubicBezTo>
                    <a:pt x="119833" y="92"/>
                    <a:pt x="119742" y="1"/>
                    <a:pt x="1196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4"/>
            <p:cNvSpPr/>
            <p:nvPr/>
          </p:nvSpPr>
          <p:spPr>
            <a:xfrm rot="10800000">
              <a:off x="5146391" y="78677"/>
              <a:ext cx="88954" cy="88924"/>
            </a:xfrm>
            <a:custGeom>
              <a:avLst/>
              <a:gdLst/>
              <a:ahLst/>
              <a:cxnLst/>
              <a:rect l="l" t="t" r="r" b="b"/>
              <a:pathLst>
                <a:path w="2923" h="2922" extrusionOk="0">
                  <a:moveTo>
                    <a:pt x="1461" y="0"/>
                  </a:moveTo>
                  <a:cubicBezTo>
                    <a:pt x="640" y="0"/>
                    <a:pt x="0" y="662"/>
                    <a:pt x="0" y="1461"/>
                  </a:cubicBezTo>
                  <a:cubicBezTo>
                    <a:pt x="0" y="2283"/>
                    <a:pt x="640" y="2922"/>
                    <a:pt x="1461" y="2922"/>
                  </a:cubicBezTo>
                  <a:cubicBezTo>
                    <a:pt x="2260" y="2922"/>
                    <a:pt x="2922" y="2283"/>
                    <a:pt x="2922" y="1461"/>
                  </a:cubicBezTo>
                  <a:cubicBezTo>
                    <a:pt x="2922" y="662"/>
                    <a:pt x="2260" y="0"/>
                    <a:pt x="14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4"/>
            <p:cNvSpPr/>
            <p:nvPr/>
          </p:nvSpPr>
          <p:spPr>
            <a:xfrm rot="10800000">
              <a:off x="1478757" y="78677"/>
              <a:ext cx="88924" cy="88924"/>
            </a:xfrm>
            <a:custGeom>
              <a:avLst/>
              <a:gdLst/>
              <a:ahLst/>
              <a:cxnLst/>
              <a:rect l="l" t="t" r="r" b="b"/>
              <a:pathLst>
                <a:path w="2922" h="2922" extrusionOk="0">
                  <a:moveTo>
                    <a:pt x="1461" y="0"/>
                  </a:moveTo>
                  <a:cubicBezTo>
                    <a:pt x="662" y="0"/>
                    <a:pt x="0" y="662"/>
                    <a:pt x="0" y="1461"/>
                  </a:cubicBezTo>
                  <a:cubicBezTo>
                    <a:pt x="0" y="2283"/>
                    <a:pt x="662" y="2922"/>
                    <a:pt x="1461" y="2922"/>
                  </a:cubicBezTo>
                  <a:cubicBezTo>
                    <a:pt x="2283" y="2922"/>
                    <a:pt x="2922" y="2283"/>
                    <a:pt x="2922" y="1461"/>
                  </a:cubicBezTo>
                  <a:cubicBezTo>
                    <a:pt x="2922" y="662"/>
                    <a:pt x="2283" y="0"/>
                    <a:pt x="14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4"/>
            <p:cNvSpPr/>
            <p:nvPr/>
          </p:nvSpPr>
          <p:spPr>
            <a:xfrm rot="10800000">
              <a:off x="-398137" y="-606937"/>
              <a:ext cx="1361489" cy="1360302"/>
            </a:xfrm>
            <a:custGeom>
              <a:avLst/>
              <a:gdLst/>
              <a:ahLst/>
              <a:cxnLst/>
              <a:rect l="l" t="t" r="r" b="b"/>
              <a:pathLst>
                <a:path w="44738" h="44699" extrusionOk="0">
                  <a:moveTo>
                    <a:pt x="44532" y="1"/>
                  </a:moveTo>
                  <a:cubicBezTo>
                    <a:pt x="44481" y="1"/>
                    <a:pt x="44430" y="18"/>
                    <a:pt x="44395" y="52"/>
                  </a:cubicBezTo>
                  <a:lnTo>
                    <a:pt x="91" y="44356"/>
                  </a:lnTo>
                  <a:cubicBezTo>
                    <a:pt x="0" y="44447"/>
                    <a:pt x="0" y="44562"/>
                    <a:pt x="91" y="44630"/>
                  </a:cubicBezTo>
                  <a:cubicBezTo>
                    <a:pt x="114" y="44676"/>
                    <a:pt x="160" y="44699"/>
                    <a:pt x="228" y="44699"/>
                  </a:cubicBezTo>
                  <a:cubicBezTo>
                    <a:pt x="274" y="44699"/>
                    <a:pt x="320" y="44676"/>
                    <a:pt x="342" y="44630"/>
                  </a:cubicBezTo>
                  <a:lnTo>
                    <a:pt x="44669" y="326"/>
                  </a:lnTo>
                  <a:cubicBezTo>
                    <a:pt x="44738" y="258"/>
                    <a:pt x="44738" y="121"/>
                    <a:pt x="44669" y="52"/>
                  </a:cubicBezTo>
                  <a:cubicBezTo>
                    <a:pt x="44635" y="18"/>
                    <a:pt x="44584" y="1"/>
                    <a:pt x="445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4"/>
            <p:cNvSpPr/>
            <p:nvPr/>
          </p:nvSpPr>
          <p:spPr>
            <a:xfrm rot="10800000">
              <a:off x="-566246" y="-681953"/>
              <a:ext cx="1361520" cy="1360272"/>
            </a:xfrm>
            <a:custGeom>
              <a:avLst/>
              <a:gdLst/>
              <a:ahLst/>
              <a:cxnLst/>
              <a:rect l="l" t="t" r="r" b="b"/>
              <a:pathLst>
                <a:path w="44739" h="44698" extrusionOk="0">
                  <a:moveTo>
                    <a:pt x="44522" y="0"/>
                  </a:moveTo>
                  <a:cubicBezTo>
                    <a:pt x="44476" y="0"/>
                    <a:pt x="44430" y="17"/>
                    <a:pt x="44396" y="51"/>
                  </a:cubicBezTo>
                  <a:lnTo>
                    <a:pt x="69" y="44378"/>
                  </a:lnTo>
                  <a:cubicBezTo>
                    <a:pt x="1" y="44447"/>
                    <a:pt x="1" y="44561"/>
                    <a:pt x="69" y="44629"/>
                  </a:cubicBezTo>
                  <a:cubicBezTo>
                    <a:pt x="115" y="44675"/>
                    <a:pt x="161" y="44698"/>
                    <a:pt x="206" y="44698"/>
                  </a:cubicBezTo>
                  <a:cubicBezTo>
                    <a:pt x="252" y="44698"/>
                    <a:pt x="298" y="44675"/>
                    <a:pt x="343" y="44629"/>
                  </a:cubicBezTo>
                  <a:lnTo>
                    <a:pt x="44647" y="325"/>
                  </a:lnTo>
                  <a:cubicBezTo>
                    <a:pt x="44738" y="257"/>
                    <a:pt x="44738" y="120"/>
                    <a:pt x="44647" y="51"/>
                  </a:cubicBezTo>
                  <a:cubicBezTo>
                    <a:pt x="44613" y="17"/>
                    <a:pt x="44567" y="0"/>
                    <a:pt x="445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4"/>
            <p:cNvSpPr/>
            <p:nvPr/>
          </p:nvSpPr>
          <p:spPr>
            <a:xfrm rot="10800000">
              <a:off x="161730" y="401657"/>
              <a:ext cx="336918" cy="210502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6665" y="0"/>
                  </a:moveTo>
                  <a:lnTo>
                    <a:pt x="0" y="6916"/>
                  </a:lnTo>
                  <a:lnTo>
                    <a:pt x="4428" y="6916"/>
                  </a:lnTo>
                  <a:lnTo>
                    <a:pt x="110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4"/>
            <p:cNvSpPr/>
            <p:nvPr/>
          </p:nvSpPr>
          <p:spPr>
            <a:xfrm rot="10800000">
              <a:off x="414563" y="401657"/>
              <a:ext cx="336949" cy="210502"/>
            </a:xfrm>
            <a:custGeom>
              <a:avLst/>
              <a:gdLst/>
              <a:ahLst/>
              <a:cxnLst/>
              <a:rect l="l" t="t" r="r" b="b"/>
              <a:pathLst>
                <a:path w="11072" h="6917" extrusionOk="0">
                  <a:moveTo>
                    <a:pt x="6666" y="0"/>
                  </a:moveTo>
                  <a:lnTo>
                    <a:pt x="1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4"/>
            <p:cNvSpPr/>
            <p:nvPr/>
          </p:nvSpPr>
          <p:spPr>
            <a:xfrm rot="10800000">
              <a:off x="667426" y="401657"/>
              <a:ext cx="336918" cy="210502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6643" y="0"/>
                  </a:moveTo>
                  <a:lnTo>
                    <a:pt x="0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4"/>
            <p:cNvSpPr/>
            <p:nvPr/>
          </p:nvSpPr>
          <p:spPr>
            <a:xfrm rot="10800000">
              <a:off x="920960" y="401657"/>
              <a:ext cx="336918" cy="210502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6665" y="0"/>
                  </a:moveTo>
                  <a:lnTo>
                    <a:pt x="0" y="6916"/>
                  </a:lnTo>
                  <a:lnTo>
                    <a:pt x="4428" y="6916"/>
                  </a:lnTo>
                  <a:lnTo>
                    <a:pt x="110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4"/>
            <p:cNvSpPr/>
            <p:nvPr/>
          </p:nvSpPr>
          <p:spPr>
            <a:xfrm rot="10800000">
              <a:off x="1173823" y="401657"/>
              <a:ext cx="336918" cy="210502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6666" y="0"/>
                  </a:moveTo>
                  <a:lnTo>
                    <a:pt x="1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4"/>
            <p:cNvSpPr/>
            <p:nvPr/>
          </p:nvSpPr>
          <p:spPr>
            <a:xfrm rot="10800000">
              <a:off x="1426656" y="401657"/>
              <a:ext cx="336918" cy="210502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6665" y="0"/>
                  </a:moveTo>
                  <a:lnTo>
                    <a:pt x="0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4"/>
            <p:cNvSpPr/>
            <p:nvPr/>
          </p:nvSpPr>
          <p:spPr>
            <a:xfrm rot="10800000">
              <a:off x="1679490" y="401657"/>
              <a:ext cx="336949" cy="210502"/>
            </a:xfrm>
            <a:custGeom>
              <a:avLst/>
              <a:gdLst/>
              <a:ahLst/>
              <a:cxnLst/>
              <a:rect l="l" t="t" r="r" b="b"/>
              <a:pathLst>
                <a:path w="11072" h="6917" extrusionOk="0">
                  <a:moveTo>
                    <a:pt x="6643" y="0"/>
                  </a:moveTo>
                  <a:lnTo>
                    <a:pt x="1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4"/>
            <p:cNvSpPr/>
            <p:nvPr/>
          </p:nvSpPr>
          <p:spPr>
            <a:xfrm rot="10800000">
              <a:off x="1933053" y="401657"/>
              <a:ext cx="336918" cy="210502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6666" y="0"/>
                  </a:moveTo>
                  <a:lnTo>
                    <a:pt x="1" y="6916"/>
                  </a:lnTo>
                  <a:lnTo>
                    <a:pt x="4429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4"/>
            <p:cNvSpPr/>
            <p:nvPr/>
          </p:nvSpPr>
          <p:spPr>
            <a:xfrm rot="10800000">
              <a:off x="1858707" y="-175586"/>
              <a:ext cx="174378" cy="188986"/>
            </a:xfrm>
            <a:custGeom>
              <a:avLst/>
              <a:gdLst/>
              <a:ahLst/>
              <a:cxnLst/>
              <a:rect l="l" t="t" r="r" b="b"/>
              <a:pathLst>
                <a:path w="5730" h="6210" extrusionOk="0">
                  <a:moveTo>
                    <a:pt x="0" y="1"/>
                  </a:moveTo>
                  <a:lnTo>
                    <a:pt x="3492" y="3265"/>
                  </a:lnTo>
                  <a:lnTo>
                    <a:pt x="365" y="6209"/>
                  </a:lnTo>
                  <a:lnTo>
                    <a:pt x="2602" y="6209"/>
                  </a:lnTo>
                  <a:lnTo>
                    <a:pt x="5729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4"/>
            <p:cNvSpPr/>
            <p:nvPr/>
          </p:nvSpPr>
          <p:spPr>
            <a:xfrm rot="10800000">
              <a:off x="1751736" y="-175586"/>
              <a:ext cx="175078" cy="188986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0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2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4"/>
            <p:cNvSpPr/>
            <p:nvPr/>
          </p:nvSpPr>
          <p:spPr>
            <a:xfrm rot="10800000">
              <a:off x="1645466" y="-175586"/>
              <a:ext cx="175078" cy="188986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4"/>
            <p:cNvSpPr/>
            <p:nvPr/>
          </p:nvSpPr>
          <p:spPr>
            <a:xfrm rot="10800000">
              <a:off x="1539196" y="-175586"/>
              <a:ext cx="175078" cy="188986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26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4"/>
            <p:cNvSpPr/>
            <p:nvPr/>
          </p:nvSpPr>
          <p:spPr>
            <a:xfrm rot="10800000">
              <a:off x="1432895" y="-175586"/>
              <a:ext cx="175078" cy="188986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0" y="1"/>
                  </a:moveTo>
                  <a:lnTo>
                    <a:pt x="3515" y="3265"/>
                  </a:lnTo>
                  <a:lnTo>
                    <a:pt x="388" y="6209"/>
                  </a:lnTo>
                  <a:lnTo>
                    <a:pt x="2625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4"/>
            <p:cNvSpPr/>
            <p:nvPr/>
          </p:nvSpPr>
          <p:spPr>
            <a:xfrm rot="10800000">
              <a:off x="1326625" y="-175586"/>
              <a:ext cx="175078" cy="188986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0" y="1"/>
                  </a:moveTo>
                  <a:lnTo>
                    <a:pt x="3516" y="3265"/>
                  </a:lnTo>
                  <a:lnTo>
                    <a:pt x="388" y="6209"/>
                  </a:lnTo>
                  <a:lnTo>
                    <a:pt x="2625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4"/>
            <p:cNvSpPr/>
            <p:nvPr/>
          </p:nvSpPr>
          <p:spPr>
            <a:xfrm rot="10800000">
              <a:off x="1220355" y="-175586"/>
              <a:ext cx="175078" cy="188986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1" y="1"/>
                  </a:moveTo>
                  <a:lnTo>
                    <a:pt x="3516" y="3265"/>
                  </a:lnTo>
                  <a:lnTo>
                    <a:pt x="389" y="6209"/>
                  </a:lnTo>
                  <a:lnTo>
                    <a:pt x="2626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4"/>
            <p:cNvSpPr/>
            <p:nvPr/>
          </p:nvSpPr>
          <p:spPr>
            <a:xfrm rot="10800000">
              <a:off x="1114084" y="-175586"/>
              <a:ext cx="174378" cy="188986"/>
            </a:xfrm>
            <a:custGeom>
              <a:avLst/>
              <a:gdLst/>
              <a:ahLst/>
              <a:cxnLst/>
              <a:rect l="l" t="t" r="r" b="b"/>
              <a:pathLst>
                <a:path w="5730" h="6210" extrusionOk="0">
                  <a:moveTo>
                    <a:pt x="1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30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4"/>
            <p:cNvSpPr/>
            <p:nvPr/>
          </p:nvSpPr>
          <p:spPr>
            <a:xfrm rot="10800000">
              <a:off x="1007784" y="-175586"/>
              <a:ext cx="174378" cy="188986"/>
            </a:xfrm>
            <a:custGeom>
              <a:avLst/>
              <a:gdLst/>
              <a:ahLst/>
              <a:cxnLst/>
              <a:rect l="l" t="t" r="r" b="b"/>
              <a:pathLst>
                <a:path w="5730" h="6210" extrusionOk="0">
                  <a:moveTo>
                    <a:pt x="0" y="1"/>
                  </a:moveTo>
                  <a:lnTo>
                    <a:pt x="3492" y="3265"/>
                  </a:lnTo>
                  <a:lnTo>
                    <a:pt x="365" y="6209"/>
                  </a:lnTo>
                  <a:lnTo>
                    <a:pt x="2602" y="6209"/>
                  </a:lnTo>
                  <a:lnTo>
                    <a:pt x="5729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4"/>
            <p:cNvSpPr/>
            <p:nvPr/>
          </p:nvSpPr>
          <p:spPr>
            <a:xfrm rot="10800000">
              <a:off x="900813" y="-175586"/>
              <a:ext cx="175078" cy="188986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0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2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4"/>
            <p:cNvSpPr/>
            <p:nvPr/>
          </p:nvSpPr>
          <p:spPr>
            <a:xfrm rot="10800000">
              <a:off x="794543" y="-175586"/>
              <a:ext cx="175078" cy="188986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4" name="Google Shape;254;p4"/>
          <p:cNvGrpSpPr/>
          <p:nvPr/>
        </p:nvGrpSpPr>
        <p:grpSpPr>
          <a:xfrm>
            <a:off x="5926468" y="4708190"/>
            <a:ext cx="2668622" cy="250644"/>
            <a:chOff x="5926468" y="4708190"/>
            <a:chExt cx="2668622" cy="250644"/>
          </a:xfrm>
        </p:grpSpPr>
        <p:sp>
          <p:nvSpPr>
            <p:cNvPr id="255" name="Google Shape;255;p4"/>
            <p:cNvSpPr/>
            <p:nvPr/>
          </p:nvSpPr>
          <p:spPr>
            <a:xfrm>
              <a:off x="5926468" y="4708190"/>
              <a:ext cx="87242" cy="250644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4"/>
            <p:cNvSpPr/>
            <p:nvPr/>
          </p:nvSpPr>
          <p:spPr>
            <a:xfrm>
              <a:off x="6089868" y="4708190"/>
              <a:ext cx="87242" cy="250644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4"/>
            <p:cNvSpPr/>
            <p:nvPr/>
          </p:nvSpPr>
          <p:spPr>
            <a:xfrm>
              <a:off x="6250552" y="4708190"/>
              <a:ext cx="87242" cy="250644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4"/>
            <p:cNvSpPr/>
            <p:nvPr/>
          </p:nvSpPr>
          <p:spPr>
            <a:xfrm>
              <a:off x="6411128" y="4708190"/>
              <a:ext cx="87242" cy="250644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4"/>
            <p:cNvSpPr/>
            <p:nvPr/>
          </p:nvSpPr>
          <p:spPr>
            <a:xfrm>
              <a:off x="6571813" y="4708190"/>
              <a:ext cx="87242" cy="250644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4"/>
            <p:cNvSpPr/>
            <p:nvPr/>
          </p:nvSpPr>
          <p:spPr>
            <a:xfrm>
              <a:off x="6732497" y="4708190"/>
              <a:ext cx="89958" cy="250644"/>
            </a:xfrm>
            <a:custGeom>
              <a:avLst/>
              <a:gdLst/>
              <a:ahLst/>
              <a:cxnLst/>
              <a:rect l="l" t="t" r="r" b="b"/>
              <a:pathLst>
                <a:path w="828" h="2307" extrusionOk="0">
                  <a:moveTo>
                    <a:pt x="0" y="0"/>
                  </a:moveTo>
                  <a:lnTo>
                    <a:pt x="0" y="2306"/>
                  </a:lnTo>
                  <a:lnTo>
                    <a:pt x="827" y="2306"/>
                  </a:lnTo>
                  <a:lnTo>
                    <a:pt x="82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4"/>
            <p:cNvSpPr/>
            <p:nvPr/>
          </p:nvSpPr>
          <p:spPr>
            <a:xfrm>
              <a:off x="6895789" y="4708190"/>
              <a:ext cx="87242" cy="250644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4"/>
            <p:cNvSpPr/>
            <p:nvPr/>
          </p:nvSpPr>
          <p:spPr>
            <a:xfrm>
              <a:off x="7056473" y="4708190"/>
              <a:ext cx="87242" cy="250644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4"/>
            <p:cNvSpPr/>
            <p:nvPr/>
          </p:nvSpPr>
          <p:spPr>
            <a:xfrm>
              <a:off x="7217158" y="4708190"/>
              <a:ext cx="87242" cy="250644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4"/>
            <p:cNvSpPr/>
            <p:nvPr/>
          </p:nvSpPr>
          <p:spPr>
            <a:xfrm>
              <a:off x="7377842" y="4708190"/>
              <a:ext cx="87242" cy="250644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4"/>
            <p:cNvSpPr/>
            <p:nvPr/>
          </p:nvSpPr>
          <p:spPr>
            <a:xfrm>
              <a:off x="7541134" y="4708190"/>
              <a:ext cx="87242" cy="250644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4"/>
            <p:cNvSpPr/>
            <p:nvPr/>
          </p:nvSpPr>
          <p:spPr>
            <a:xfrm>
              <a:off x="7701818" y="4708190"/>
              <a:ext cx="87242" cy="250644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4"/>
            <p:cNvSpPr/>
            <p:nvPr/>
          </p:nvSpPr>
          <p:spPr>
            <a:xfrm>
              <a:off x="7862503" y="4708190"/>
              <a:ext cx="87242" cy="250644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4"/>
            <p:cNvSpPr/>
            <p:nvPr/>
          </p:nvSpPr>
          <p:spPr>
            <a:xfrm>
              <a:off x="8023078" y="4708190"/>
              <a:ext cx="87242" cy="250644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4"/>
            <p:cNvSpPr/>
            <p:nvPr/>
          </p:nvSpPr>
          <p:spPr>
            <a:xfrm>
              <a:off x="8186479" y="4708190"/>
              <a:ext cx="87242" cy="250644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4"/>
            <p:cNvSpPr/>
            <p:nvPr/>
          </p:nvSpPr>
          <p:spPr>
            <a:xfrm>
              <a:off x="8347163" y="4708190"/>
              <a:ext cx="87242" cy="250644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4"/>
            <p:cNvSpPr/>
            <p:nvPr/>
          </p:nvSpPr>
          <p:spPr>
            <a:xfrm>
              <a:off x="8507848" y="4708190"/>
              <a:ext cx="87242" cy="250644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2" name="Google Shape;272;p4"/>
          <p:cNvSpPr txBox="1">
            <a:spLocks noGrp="1"/>
          </p:cNvSpPr>
          <p:nvPr>
            <p:ph type="title"/>
          </p:nvPr>
        </p:nvSpPr>
        <p:spPr>
          <a:xfrm>
            <a:off x="720000" y="461875"/>
            <a:ext cx="7704000" cy="488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3" name="Google Shape;273;p4"/>
          <p:cNvSpPr txBox="1">
            <a:spLocks noGrp="1"/>
          </p:cNvSpPr>
          <p:nvPr>
            <p:ph type="body" idx="1"/>
          </p:nvPr>
        </p:nvSpPr>
        <p:spPr>
          <a:xfrm>
            <a:off x="720000" y="1242425"/>
            <a:ext cx="7704000" cy="3326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  <a:defRPr sz="1200"/>
            </a:lvl1pPr>
            <a:lvl2pPr marL="914400" lvl="1" indent="-3302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2">
    <p:spTree>
      <p:nvGrpSpPr>
        <p:cNvPr id="1" name="Shape 1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7" name="Google Shape;1287;p15"/>
          <p:cNvGrpSpPr/>
          <p:nvPr/>
        </p:nvGrpSpPr>
        <p:grpSpPr>
          <a:xfrm>
            <a:off x="2019110" y="-2483486"/>
            <a:ext cx="7884219" cy="3433770"/>
            <a:chOff x="24125" y="294775"/>
            <a:chExt cx="7767703" cy="3383025"/>
          </a:xfrm>
        </p:grpSpPr>
        <p:sp>
          <p:nvSpPr>
            <p:cNvPr id="1288" name="Google Shape;1288;p15"/>
            <p:cNvSpPr/>
            <p:nvPr/>
          </p:nvSpPr>
          <p:spPr>
            <a:xfrm>
              <a:off x="1686375" y="607200"/>
              <a:ext cx="142125" cy="129550"/>
            </a:xfrm>
            <a:custGeom>
              <a:avLst/>
              <a:gdLst/>
              <a:ahLst/>
              <a:cxnLst/>
              <a:rect l="l" t="t" r="r" b="b"/>
              <a:pathLst>
                <a:path w="5685" h="5182" extrusionOk="0">
                  <a:moveTo>
                    <a:pt x="2834" y="1"/>
                  </a:moveTo>
                  <a:cubicBezTo>
                    <a:pt x="2169" y="1"/>
                    <a:pt x="1507" y="252"/>
                    <a:pt x="1005" y="754"/>
                  </a:cubicBezTo>
                  <a:cubicBezTo>
                    <a:pt x="1" y="1781"/>
                    <a:pt x="1" y="3402"/>
                    <a:pt x="1005" y="4429"/>
                  </a:cubicBezTo>
                  <a:cubicBezTo>
                    <a:pt x="1507" y="4931"/>
                    <a:pt x="2169" y="5182"/>
                    <a:pt x="2834" y="5182"/>
                  </a:cubicBezTo>
                  <a:cubicBezTo>
                    <a:pt x="3499" y="5182"/>
                    <a:pt x="4166" y="4931"/>
                    <a:pt x="4680" y="4429"/>
                  </a:cubicBezTo>
                  <a:cubicBezTo>
                    <a:pt x="5684" y="3402"/>
                    <a:pt x="5684" y="1781"/>
                    <a:pt x="4680" y="754"/>
                  </a:cubicBezTo>
                  <a:cubicBezTo>
                    <a:pt x="4166" y="252"/>
                    <a:pt x="3499" y="1"/>
                    <a:pt x="28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15"/>
            <p:cNvSpPr/>
            <p:nvPr/>
          </p:nvSpPr>
          <p:spPr>
            <a:xfrm>
              <a:off x="6609800" y="3191600"/>
              <a:ext cx="148950" cy="93025"/>
            </a:xfrm>
            <a:custGeom>
              <a:avLst/>
              <a:gdLst/>
              <a:ahLst/>
              <a:cxnLst/>
              <a:rect l="l" t="t" r="r" b="b"/>
              <a:pathLst>
                <a:path w="5958" h="3721" extrusionOk="0">
                  <a:moveTo>
                    <a:pt x="0" y="0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15"/>
            <p:cNvSpPr/>
            <p:nvPr/>
          </p:nvSpPr>
          <p:spPr>
            <a:xfrm>
              <a:off x="6721650" y="3191600"/>
              <a:ext cx="149525" cy="93025"/>
            </a:xfrm>
            <a:custGeom>
              <a:avLst/>
              <a:gdLst/>
              <a:ahLst/>
              <a:cxnLst/>
              <a:rect l="l" t="t" r="r" b="b"/>
              <a:pathLst>
                <a:path w="5981" h="3721" extrusionOk="0">
                  <a:moveTo>
                    <a:pt x="0" y="0"/>
                  </a:moveTo>
                  <a:lnTo>
                    <a:pt x="3584" y="3721"/>
                  </a:lnTo>
                  <a:lnTo>
                    <a:pt x="5980" y="3721"/>
                  </a:lnTo>
                  <a:lnTo>
                    <a:pt x="23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15"/>
            <p:cNvSpPr/>
            <p:nvPr/>
          </p:nvSpPr>
          <p:spPr>
            <a:xfrm>
              <a:off x="6834050" y="3191600"/>
              <a:ext cx="148975" cy="93025"/>
            </a:xfrm>
            <a:custGeom>
              <a:avLst/>
              <a:gdLst/>
              <a:ahLst/>
              <a:cxnLst/>
              <a:rect l="l" t="t" r="r" b="b"/>
              <a:pathLst>
                <a:path w="5959" h="3721" extrusionOk="0">
                  <a:moveTo>
                    <a:pt x="1" y="0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15"/>
            <p:cNvSpPr/>
            <p:nvPr/>
          </p:nvSpPr>
          <p:spPr>
            <a:xfrm>
              <a:off x="6945900" y="3191600"/>
              <a:ext cx="148950" cy="93025"/>
            </a:xfrm>
            <a:custGeom>
              <a:avLst/>
              <a:gdLst/>
              <a:ahLst/>
              <a:cxnLst/>
              <a:rect l="l" t="t" r="r" b="b"/>
              <a:pathLst>
                <a:path w="5958" h="3721" extrusionOk="0">
                  <a:moveTo>
                    <a:pt x="0" y="0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15"/>
            <p:cNvSpPr/>
            <p:nvPr/>
          </p:nvSpPr>
          <p:spPr>
            <a:xfrm>
              <a:off x="7057750" y="3191600"/>
              <a:ext cx="149525" cy="93025"/>
            </a:xfrm>
            <a:custGeom>
              <a:avLst/>
              <a:gdLst/>
              <a:ahLst/>
              <a:cxnLst/>
              <a:rect l="l" t="t" r="r" b="b"/>
              <a:pathLst>
                <a:path w="5981" h="3721" extrusionOk="0">
                  <a:moveTo>
                    <a:pt x="0" y="0"/>
                  </a:moveTo>
                  <a:lnTo>
                    <a:pt x="3607" y="3721"/>
                  </a:lnTo>
                  <a:lnTo>
                    <a:pt x="5980" y="3721"/>
                  </a:lnTo>
                  <a:lnTo>
                    <a:pt x="239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15"/>
            <p:cNvSpPr/>
            <p:nvPr/>
          </p:nvSpPr>
          <p:spPr>
            <a:xfrm>
              <a:off x="7170150" y="3191600"/>
              <a:ext cx="148975" cy="93025"/>
            </a:xfrm>
            <a:custGeom>
              <a:avLst/>
              <a:gdLst/>
              <a:ahLst/>
              <a:cxnLst/>
              <a:rect l="l" t="t" r="r" b="b"/>
              <a:pathLst>
                <a:path w="5959" h="3721" extrusionOk="0">
                  <a:moveTo>
                    <a:pt x="1" y="0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15"/>
            <p:cNvSpPr/>
            <p:nvPr/>
          </p:nvSpPr>
          <p:spPr>
            <a:xfrm>
              <a:off x="7282000" y="3191600"/>
              <a:ext cx="149525" cy="93025"/>
            </a:xfrm>
            <a:custGeom>
              <a:avLst/>
              <a:gdLst/>
              <a:ahLst/>
              <a:cxnLst/>
              <a:rect l="l" t="t" r="r" b="b"/>
              <a:pathLst>
                <a:path w="5981" h="3721" extrusionOk="0">
                  <a:moveTo>
                    <a:pt x="1" y="0"/>
                  </a:moveTo>
                  <a:lnTo>
                    <a:pt x="3584" y="3721"/>
                  </a:lnTo>
                  <a:lnTo>
                    <a:pt x="5981" y="3721"/>
                  </a:lnTo>
                  <a:lnTo>
                    <a:pt x="23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15"/>
            <p:cNvSpPr/>
            <p:nvPr/>
          </p:nvSpPr>
          <p:spPr>
            <a:xfrm>
              <a:off x="2406525" y="1218350"/>
              <a:ext cx="5385303" cy="1110475"/>
            </a:xfrm>
            <a:custGeom>
              <a:avLst/>
              <a:gdLst/>
              <a:ahLst/>
              <a:cxnLst/>
              <a:rect l="l" t="t" r="r" b="b"/>
              <a:pathLst>
                <a:path w="206136" h="44419" extrusionOk="0">
                  <a:moveTo>
                    <a:pt x="183" y="0"/>
                  </a:moveTo>
                  <a:cubicBezTo>
                    <a:pt x="91" y="0"/>
                    <a:pt x="0" y="92"/>
                    <a:pt x="0" y="206"/>
                  </a:cubicBezTo>
                  <a:cubicBezTo>
                    <a:pt x="0" y="297"/>
                    <a:pt x="91" y="388"/>
                    <a:pt x="183" y="388"/>
                  </a:cubicBezTo>
                  <a:lnTo>
                    <a:pt x="31887" y="388"/>
                  </a:lnTo>
                  <a:lnTo>
                    <a:pt x="54507" y="23031"/>
                  </a:lnTo>
                  <a:lnTo>
                    <a:pt x="101870" y="23031"/>
                  </a:lnTo>
                  <a:lnTo>
                    <a:pt x="123257" y="44418"/>
                  </a:lnTo>
                  <a:lnTo>
                    <a:pt x="205930" y="44418"/>
                  </a:lnTo>
                  <a:cubicBezTo>
                    <a:pt x="206044" y="44418"/>
                    <a:pt x="206136" y="44327"/>
                    <a:pt x="206136" y="44213"/>
                  </a:cubicBezTo>
                  <a:cubicBezTo>
                    <a:pt x="206136" y="44122"/>
                    <a:pt x="206044" y="44030"/>
                    <a:pt x="205930" y="44030"/>
                  </a:cubicBezTo>
                  <a:lnTo>
                    <a:pt x="123417" y="44030"/>
                  </a:lnTo>
                  <a:lnTo>
                    <a:pt x="102029" y="22643"/>
                  </a:lnTo>
                  <a:lnTo>
                    <a:pt x="54667" y="22643"/>
                  </a:lnTo>
                  <a:lnTo>
                    <a:pt x="320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15"/>
            <p:cNvSpPr/>
            <p:nvPr/>
          </p:nvSpPr>
          <p:spPr>
            <a:xfrm>
              <a:off x="987925" y="355975"/>
              <a:ext cx="6210225" cy="1468400"/>
            </a:xfrm>
            <a:custGeom>
              <a:avLst/>
              <a:gdLst/>
              <a:ahLst/>
              <a:cxnLst/>
              <a:rect l="l" t="t" r="r" b="b"/>
              <a:pathLst>
                <a:path w="248409" h="58736" extrusionOk="0">
                  <a:moveTo>
                    <a:pt x="248203" y="1"/>
                  </a:moveTo>
                  <a:cubicBezTo>
                    <a:pt x="248151" y="1"/>
                    <a:pt x="248100" y="18"/>
                    <a:pt x="248066" y="52"/>
                  </a:cubicBezTo>
                  <a:lnTo>
                    <a:pt x="196663" y="51455"/>
                  </a:lnTo>
                  <a:lnTo>
                    <a:pt x="175778" y="51455"/>
                  </a:lnTo>
                  <a:lnTo>
                    <a:pt x="155760" y="31460"/>
                  </a:lnTo>
                  <a:lnTo>
                    <a:pt x="121112" y="31460"/>
                  </a:lnTo>
                  <a:lnTo>
                    <a:pt x="94200" y="58371"/>
                  </a:lnTo>
                  <a:lnTo>
                    <a:pt x="183" y="58371"/>
                  </a:lnTo>
                  <a:cubicBezTo>
                    <a:pt x="92" y="58371"/>
                    <a:pt x="0" y="58439"/>
                    <a:pt x="0" y="58553"/>
                  </a:cubicBezTo>
                  <a:cubicBezTo>
                    <a:pt x="0" y="58645"/>
                    <a:pt x="92" y="58736"/>
                    <a:pt x="183" y="58736"/>
                  </a:cubicBezTo>
                  <a:lnTo>
                    <a:pt x="94360" y="58736"/>
                  </a:lnTo>
                  <a:lnTo>
                    <a:pt x="121248" y="31848"/>
                  </a:lnTo>
                  <a:lnTo>
                    <a:pt x="155623" y="31848"/>
                  </a:lnTo>
                  <a:lnTo>
                    <a:pt x="175618" y="51843"/>
                  </a:lnTo>
                  <a:lnTo>
                    <a:pt x="196823" y="51843"/>
                  </a:lnTo>
                  <a:lnTo>
                    <a:pt x="248340" y="326"/>
                  </a:lnTo>
                  <a:cubicBezTo>
                    <a:pt x="248408" y="235"/>
                    <a:pt x="248408" y="121"/>
                    <a:pt x="248340" y="52"/>
                  </a:cubicBezTo>
                  <a:cubicBezTo>
                    <a:pt x="248306" y="18"/>
                    <a:pt x="248254" y="1"/>
                    <a:pt x="2482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15"/>
            <p:cNvSpPr/>
            <p:nvPr/>
          </p:nvSpPr>
          <p:spPr>
            <a:xfrm>
              <a:off x="1265250" y="1389550"/>
              <a:ext cx="6299250" cy="1955000"/>
            </a:xfrm>
            <a:custGeom>
              <a:avLst/>
              <a:gdLst/>
              <a:ahLst/>
              <a:cxnLst/>
              <a:rect l="l" t="t" r="r" b="b"/>
              <a:pathLst>
                <a:path w="251970" h="78200" extrusionOk="0">
                  <a:moveTo>
                    <a:pt x="389" y="0"/>
                  </a:moveTo>
                  <a:cubicBezTo>
                    <a:pt x="160" y="0"/>
                    <a:pt x="1" y="183"/>
                    <a:pt x="1" y="388"/>
                  </a:cubicBezTo>
                  <a:cubicBezTo>
                    <a:pt x="1" y="593"/>
                    <a:pt x="160" y="776"/>
                    <a:pt x="389" y="776"/>
                  </a:cubicBezTo>
                  <a:lnTo>
                    <a:pt x="66217" y="776"/>
                  </a:lnTo>
                  <a:lnTo>
                    <a:pt x="89179" y="23738"/>
                  </a:lnTo>
                  <a:lnTo>
                    <a:pt x="125197" y="23738"/>
                  </a:lnTo>
                  <a:lnTo>
                    <a:pt x="179659" y="78199"/>
                  </a:lnTo>
                  <a:lnTo>
                    <a:pt x="251581" y="78199"/>
                  </a:lnTo>
                  <a:cubicBezTo>
                    <a:pt x="251787" y="78199"/>
                    <a:pt x="251969" y="78040"/>
                    <a:pt x="251969" y="77834"/>
                  </a:cubicBezTo>
                  <a:cubicBezTo>
                    <a:pt x="251969" y="77606"/>
                    <a:pt x="251787" y="77446"/>
                    <a:pt x="251581" y="77446"/>
                  </a:cubicBezTo>
                  <a:lnTo>
                    <a:pt x="179978" y="77446"/>
                  </a:lnTo>
                  <a:lnTo>
                    <a:pt x="125517" y="22962"/>
                  </a:lnTo>
                  <a:lnTo>
                    <a:pt x="89499" y="22962"/>
                  </a:lnTo>
                  <a:lnTo>
                    <a:pt x="6653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15"/>
            <p:cNvSpPr/>
            <p:nvPr/>
          </p:nvSpPr>
          <p:spPr>
            <a:xfrm>
              <a:off x="1631600" y="1974425"/>
              <a:ext cx="6160000" cy="1095650"/>
            </a:xfrm>
            <a:custGeom>
              <a:avLst/>
              <a:gdLst/>
              <a:ahLst/>
              <a:cxnLst/>
              <a:rect l="l" t="t" r="r" b="b"/>
              <a:pathLst>
                <a:path w="246400" h="43826" extrusionOk="0">
                  <a:moveTo>
                    <a:pt x="183" y="1"/>
                  </a:moveTo>
                  <a:cubicBezTo>
                    <a:pt x="69" y="1"/>
                    <a:pt x="0" y="92"/>
                    <a:pt x="0" y="206"/>
                  </a:cubicBezTo>
                  <a:cubicBezTo>
                    <a:pt x="0" y="298"/>
                    <a:pt x="69" y="389"/>
                    <a:pt x="183" y="389"/>
                  </a:cubicBezTo>
                  <a:lnTo>
                    <a:pt x="61286" y="389"/>
                  </a:lnTo>
                  <a:lnTo>
                    <a:pt x="104723" y="43825"/>
                  </a:lnTo>
                  <a:lnTo>
                    <a:pt x="165210" y="43825"/>
                  </a:lnTo>
                  <a:lnTo>
                    <a:pt x="207414" y="1599"/>
                  </a:lnTo>
                  <a:lnTo>
                    <a:pt x="246217" y="1599"/>
                  </a:lnTo>
                  <a:cubicBezTo>
                    <a:pt x="246308" y="1599"/>
                    <a:pt x="246400" y="1507"/>
                    <a:pt x="246400" y="1416"/>
                  </a:cubicBezTo>
                  <a:cubicBezTo>
                    <a:pt x="246400" y="1302"/>
                    <a:pt x="246308" y="1233"/>
                    <a:pt x="246217" y="1233"/>
                  </a:cubicBezTo>
                  <a:lnTo>
                    <a:pt x="207254" y="1233"/>
                  </a:lnTo>
                  <a:lnTo>
                    <a:pt x="165050" y="43437"/>
                  </a:lnTo>
                  <a:lnTo>
                    <a:pt x="104883" y="43437"/>
                  </a:lnTo>
                  <a:lnTo>
                    <a:pt x="614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15"/>
            <p:cNvSpPr/>
            <p:nvPr/>
          </p:nvSpPr>
          <p:spPr>
            <a:xfrm>
              <a:off x="1978550" y="331575"/>
              <a:ext cx="4691750" cy="1289675"/>
            </a:xfrm>
            <a:custGeom>
              <a:avLst/>
              <a:gdLst/>
              <a:ahLst/>
              <a:cxnLst/>
              <a:rect l="l" t="t" r="r" b="b"/>
              <a:pathLst>
                <a:path w="187670" h="51587" extrusionOk="0">
                  <a:moveTo>
                    <a:pt x="187453" y="1"/>
                  </a:moveTo>
                  <a:cubicBezTo>
                    <a:pt x="187407" y="1"/>
                    <a:pt x="187362" y="24"/>
                    <a:pt x="187327" y="69"/>
                  </a:cubicBezTo>
                  <a:lnTo>
                    <a:pt x="143594" y="43780"/>
                  </a:lnTo>
                  <a:lnTo>
                    <a:pt x="103992" y="43780"/>
                  </a:lnTo>
                  <a:lnTo>
                    <a:pt x="87444" y="27232"/>
                  </a:lnTo>
                  <a:lnTo>
                    <a:pt x="46838" y="27232"/>
                  </a:lnTo>
                  <a:lnTo>
                    <a:pt x="22871" y="51198"/>
                  </a:lnTo>
                  <a:lnTo>
                    <a:pt x="183" y="51198"/>
                  </a:lnTo>
                  <a:cubicBezTo>
                    <a:pt x="91" y="51198"/>
                    <a:pt x="0" y="51289"/>
                    <a:pt x="0" y="51403"/>
                  </a:cubicBezTo>
                  <a:cubicBezTo>
                    <a:pt x="0" y="51495"/>
                    <a:pt x="91" y="51586"/>
                    <a:pt x="183" y="51586"/>
                  </a:cubicBezTo>
                  <a:lnTo>
                    <a:pt x="23031" y="51586"/>
                  </a:lnTo>
                  <a:lnTo>
                    <a:pt x="46997" y="27620"/>
                  </a:lnTo>
                  <a:lnTo>
                    <a:pt x="87284" y="27620"/>
                  </a:lnTo>
                  <a:lnTo>
                    <a:pt x="103833" y="44168"/>
                  </a:lnTo>
                  <a:lnTo>
                    <a:pt x="143754" y="44168"/>
                  </a:lnTo>
                  <a:lnTo>
                    <a:pt x="187579" y="321"/>
                  </a:lnTo>
                  <a:cubicBezTo>
                    <a:pt x="187670" y="252"/>
                    <a:pt x="187670" y="138"/>
                    <a:pt x="187579" y="69"/>
                  </a:cubicBezTo>
                  <a:cubicBezTo>
                    <a:pt x="187544" y="24"/>
                    <a:pt x="187499" y="1"/>
                    <a:pt x="1874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15"/>
            <p:cNvSpPr/>
            <p:nvPr/>
          </p:nvSpPr>
          <p:spPr>
            <a:xfrm>
              <a:off x="937150" y="2104550"/>
              <a:ext cx="6622775" cy="1510475"/>
            </a:xfrm>
            <a:custGeom>
              <a:avLst/>
              <a:gdLst/>
              <a:ahLst/>
              <a:cxnLst/>
              <a:rect l="l" t="t" r="r" b="b"/>
              <a:pathLst>
                <a:path w="264911" h="60419" extrusionOk="0">
                  <a:moveTo>
                    <a:pt x="183" y="0"/>
                  </a:moveTo>
                  <a:cubicBezTo>
                    <a:pt x="91" y="0"/>
                    <a:pt x="0" y="69"/>
                    <a:pt x="0" y="183"/>
                  </a:cubicBezTo>
                  <a:cubicBezTo>
                    <a:pt x="0" y="297"/>
                    <a:pt x="91" y="365"/>
                    <a:pt x="183" y="365"/>
                  </a:cubicBezTo>
                  <a:lnTo>
                    <a:pt x="57177" y="365"/>
                  </a:lnTo>
                  <a:lnTo>
                    <a:pt x="70941" y="14129"/>
                  </a:lnTo>
                  <a:lnTo>
                    <a:pt x="129214" y="14129"/>
                  </a:lnTo>
                  <a:lnTo>
                    <a:pt x="175504" y="60419"/>
                  </a:lnTo>
                  <a:lnTo>
                    <a:pt x="203419" y="60419"/>
                  </a:lnTo>
                  <a:lnTo>
                    <a:pt x="232316" y="31499"/>
                  </a:lnTo>
                  <a:lnTo>
                    <a:pt x="264705" y="31499"/>
                  </a:lnTo>
                  <a:cubicBezTo>
                    <a:pt x="264819" y="31499"/>
                    <a:pt x="264911" y="31430"/>
                    <a:pt x="264911" y="31316"/>
                  </a:cubicBezTo>
                  <a:cubicBezTo>
                    <a:pt x="264911" y="31225"/>
                    <a:pt x="264819" y="31134"/>
                    <a:pt x="264705" y="31134"/>
                  </a:cubicBezTo>
                  <a:lnTo>
                    <a:pt x="232156" y="31134"/>
                  </a:lnTo>
                  <a:lnTo>
                    <a:pt x="203259" y="60031"/>
                  </a:lnTo>
                  <a:lnTo>
                    <a:pt x="175664" y="60031"/>
                  </a:lnTo>
                  <a:lnTo>
                    <a:pt x="129374" y="13764"/>
                  </a:lnTo>
                  <a:lnTo>
                    <a:pt x="71101" y="13764"/>
                  </a:lnTo>
                  <a:lnTo>
                    <a:pt x="5733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15"/>
            <p:cNvSpPr/>
            <p:nvPr/>
          </p:nvSpPr>
          <p:spPr>
            <a:xfrm>
              <a:off x="1664700" y="294775"/>
              <a:ext cx="3135650" cy="766675"/>
            </a:xfrm>
            <a:custGeom>
              <a:avLst/>
              <a:gdLst/>
              <a:ahLst/>
              <a:cxnLst/>
              <a:rect l="l" t="t" r="r" b="b"/>
              <a:pathLst>
                <a:path w="125426" h="30667" extrusionOk="0">
                  <a:moveTo>
                    <a:pt x="125014" y="1"/>
                  </a:moveTo>
                  <a:cubicBezTo>
                    <a:pt x="124917" y="1"/>
                    <a:pt x="124820" y="35"/>
                    <a:pt x="124741" y="103"/>
                  </a:cubicBezTo>
                  <a:lnTo>
                    <a:pt x="111936" y="12931"/>
                  </a:lnTo>
                  <a:lnTo>
                    <a:pt x="47020" y="12931"/>
                  </a:lnTo>
                  <a:lnTo>
                    <a:pt x="30016" y="29913"/>
                  </a:lnTo>
                  <a:lnTo>
                    <a:pt x="388" y="29913"/>
                  </a:lnTo>
                  <a:cubicBezTo>
                    <a:pt x="160" y="29913"/>
                    <a:pt x="0" y="30073"/>
                    <a:pt x="0" y="30301"/>
                  </a:cubicBezTo>
                  <a:cubicBezTo>
                    <a:pt x="0" y="30507"/>
                    <a:pt x="160" y="30666"/>
                    <a:pt x="388" y="30666"/>
                  </a:cubicBezTo>
                  <a:lnTo>
                    <a:pt x="30335" y="30666"/>
                  </a:lnTo>
                  <a:lnTo>
                    <a:pt x="47340" y="13685"/>
                  </a:lnTo>
                  <a:lnTo>
                    <a:pt x="112255" y="13685"/>
                  </a:lnTo>
                  <a:lnTo>
                    <a:pt x="125288" y="651"/>
                  </a:lnTo>
                  <a:cubicBezTo>
                    <a:pt x="125425" y="514"/>
                    <a:pt x="125425" y="263"/>
                    <a:pt x="125288" y="103"/>
                  </a:cubicBezTo>
                  <a:cubicBezTo>
                    <a:pt x="125208" y="35"/>
                    <a:pt x="125111" y="1"/>
                    <a:pt x="1250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15"/>
            <p:cNvSpPr/>
            <p:nvPr/>
          </p:nvSpPr>
          <p:spPr>
            <a:xfrm>
              <a:off x="100600" y="2193550"/>
              <a:ext cx="3410675" cy="530725"/>
            </a:xfrm>
            <a:custGeom>
              <a:avLst/>
              <a:gdLst/>
              <a:ahLst/>
              <a:cxnLst/>
              <a:rect l="l" t="t" r="r" b="b"/>
              <a:pathLst>
                <a:path w="136427" h="21229" extrusionOk="0">
                  <a:moveTo>
                    <a:pt x="20748" y="1"/>
                  </a:moveTo>
                  <a:lnTo>
                    <a:pt x="160" y="20589"/>
                  </a:lnTo>
                  <a:cubicBezTo>
                    <a:pt x="0" y="20726"/>
                    <a:pt x="0" y="20977"/>
                    <a:pt x="160" y="21114"/>
                  </a:cubicBezTo>
                  <a:cubicBezTo>
                    <a:pt x="228" y="21205"/>
                    <a:pt x="342" y="21228"/>
                    <a:pt x="434" y="21228"/>
                  </a:cubicBezTo>
                  <a:cubicBezTo>
                    <a:pt x="525" y="21228"/>
                    <a:pt x="616" y="21205"/>
                    <a:pt x="708" y="21114"/>
                  </a:cubicBezTo>
                  <a:lnTo>
                    <a:pt x="21045" y="777"/>
                  </a:lnTo>
                  <a:lnTo>
                    <a:pt x="85390" y="777"/>
                  </a:lnTo>
                  <a:lnTo>
                    <a:pt x="103307" y="18672"/>
                  </a:lnTo>
                  <a:lnTo>
                    <a:pt x="136039" y="18672"/>
                  </a:lnTo>
                  <a:cubicBezTo>
                    <a:pt x="136267" y="18672"/>
                    <a:pt x="136427" y="18512"/>
                    <a:pt x="136427" y="18307"/>
                  </a:cubicBezTo>
                  <a:cubicBezTo>
                    <a:pt x="136427" y="18078"/>
                    <a:pt x="136267" y="17919"/>
                    <a:pt x="136039" y="17919"/>
                  </a:cubicBezTo>
                  <a:lnTo>
                    <a:pt x="103627" y="17919"/>
                  </a:lnTo>
                  <a:lnTo>
                    <a:pt x="8570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15"/>
            <p:cNvSpPr/>
            <p:nvPr/>
          </p:nvSpPr>
          <p:spPr>
            <a:xfrm>
              <a:off x="106300" y="832600"/>
              <a:ext cx="2024625" cy="395475"/>
            </a:xfrm>
            <a:custGeom>
              <a:avLst/>
              <a:gdLst/>
              <a:ahLst/>
              <a:cxnLst/>
              <a:rect l="l" t="t" r="r" b="b"/>
              <a:pathLst>
                <a:path w="80985" h="15819" extrusionOk="0">
                  <a:moveTo>
                    <a:pt x="206" y="1"/>
                  </a:moveTo>
                  <a:cubicBezTo>
                    <a:pt x="92" y="1"/>
                    <a:pt x="0" y="92"/>
                    <a:pt x="0" y="183"/>
                  </a:cubicBezTo>
                  <a:cubicBezTo>
                    <a:pt x="0" y="297"/>
                    <a:pt x="92" y="389"/>
                    <a:pt x="206" y="389"/>
                  </a:cubicBezTo>
                  <a:lnTo>
                    <a:pt x="37297" y="389"/>
                  </a:lnTo>
                  <a:lnTo>
                    <a:pt x="52750" y="15818"/>
                  </a:lnTo>
                  <a:lnTo>
                    <a:pt x="80779" y="15818"/>
                  </a:lnTo>
                  <a:cubicBezTo>
                    <a:pt x="80893" y="15818"/>
                    <a:pt x="80985" y="15727"/>
                    <a:pt x="80985" y="15636"/>
                  </a:cubicBezTo>
                  <a:cubicBezTo>
                    <a:pt x="80985" y="15522"/>
                    <a:pt x="80893" y="15430"/>
                    <a:pt x="80779" y="15430"/>
                  </a:cubicBezTo>
                  <a:lnTo>
                    <a:pt x="52909" y="15430"/>
                  </a:lnTo>
                  <a:lnTo>
                    <a:pt x="3745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15"/>
            <p:cNvSpPr/>
            <p:nvPr/>
          </p:nvSpPr>
          <p:spPr>
            <a:xfrm>
              <a:off x="24125" y="1108225"/>
              <a:ext cx="1654850" cy="513025"/>
            </a:xfrm>
            <a:custGeom>
              <a:avLst/>
              <a:gdLst/>
              <a:ahLst/>
              <a:cxnLst/>
              <a:rect l="l" t="t" r="r" b="b"/>
              <a:pathLst>
                <a:path w="66194" h="20521" extrusionOk="0">
                  <a:moveTo>
                    <a:pt x="183" y="0"/>
                  </a:moveTo>
                  <a:cubicBezTo>
                    <a:pt x="92" y="0"/>
                    <a:pt x="1" y="91"/>
                    <a:pt x="1" y="206"/>
                  </a:cubicBezTo>
                  <a:cubicBezTo>
                    <a:pt x="1" y="297"/>
                    <a:pt x="92" y="388"/>
                    <a:pt x="183" y="388"/>
                  </a:cubicBezTo>
                  <a:lnTo>
                    <a:pt x="25245" y="388"/>
                  </a:lnTo>
                  <a:lnTo>
                    <a:pt x="45377" y="20520"/>
                  </a:lnTo>
                  <a:lnTo>
                    <a:pt x="66011" y="20520"/>
                  </a:lnTo>
                  <a:cubicBezTo>
                    <a:pt x="66103" y="20520"/>
                    <a:pt x="66194" y="20429"/>
                    <a:pt x="66194" y="20337"/>
                  </a:cubicBezTo>
                  <a:cubicBezTo>
                    <a:pt x="66194" y="20223"/>
                    <a:pt x="66103" y="20132"/>
                    <a:pt x="66011" y="20132"/>
                  </a:cubicBezTo>
                  <a:lnTo>
                    <a:pt x="45537" y="20132"/>
                  </a:lnTo>
                  <a:lnTo>
                    <a:pt x="25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15"/>
            <p:cNvSpPr/>
            <p:nvPr/>
          </p:nvSpPr>
          <p:spPr>
            <a:xfrm>
              <a:off x="24125" y="1371850"/>
              <a:ext cx="979225" cy="451975"/>
            </a:xfrm>
            <a:custGeom>
              <a:avLst/>
              <a:gdLst/>
              <a:ahLst/>
              <a:cxnLst/>
              <a:rect l="l" t="t" r="r" b="b"/>
              <a:pathLst>
                <a:path w="39169" h="18079" extrusionOk="0">
                  <a:moveTo>
                    <a:pt x="183" y="0"/>
                  </a:moveTo>
                  <a:cubicBezTo>
                    <a:pt x="92" y="0"/>
                    <a:pt x="1" y="92"/>
                    <a:pt x="1" y="206"/>
                  </a:cubicBezTo>
                  <a:cubicBezTo>
                    <a:pt x="1" y="297"/>
                    <a:pt x="92" y="388"/>
                    <a:pt x="183" y="388"/>
                  </a:cubicBezTo>
                  <a:lnTo>
                    <a:pt x="21182" y="388"/>
                  </a:lnTo>
                  <a:lnTo>
                    <a:pt x="38826" y="18010"/>
                  </a:lnTo>
                  <a:cubicBezTo>
                    <a:pt x="38849" y="18055"/>
                    <a:pt x="38895" y="18078"/>
                    <a:pt x="38940" y="18078"/>
                  </a:cubicBezTo>
                  <a:cubicBezTo>
                    <a:pt x="39009" y="18078"/>
                    <a:pt x="39055" y="18055"/>
                    <a:pt x="39077" y="18010"/>
                  </a:cubicBezTo>
                  <a:cubicBezTo>
                    <a:pt x="39169" y="17941"/>
                    <a:pt x="39169" y="17827"/>
                    <a:pt x="39077" y="17736"/>
                  </a:cubicBezTo>
                  <a:lnTo>
                    <a:pt x="213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15"/>
            <p:cNvSpPr/>
            <p:nvPr/>
          </p:nvSpPr>
          <p:spPr>
            <a:xfrm>
              <a:off x="5585500" y="1408375"/>
              <a:ext cx="1529900" cy="580350"/>
            </a:xfrm>
            <a:custGeom>
              <a:avLst/>
              <a:gdLst/>
              <a:ahLst/>
              <a:cxnLst/>
              <a:rect l="l" t="t" r="r" b="b"/>
              <a:pathLst>
                <a:path w="61196" h="23214" extrusionOk="0">
                  <a:moveTo>
                    <a:pt x="49121" y="0"/>
                  </a:moveTo>
                  <a:lnTo>
                    <a:pt x="26661" y="22460"/>
                  </a:lnTo>
                  <a:lnTo>
                    <a:pt x="389" y="22460"/>
                  </a:lnTo>
                  <a:cubicBezTo>
                    <a:pt x="161" y="22460"/>
                    <a:pt x="1" y="22620"/>
                    <a:pt x="1" y="22848"/>
                  </a:cubicBezTo>
                  <a:cubicBezTo>
                    <a:pt x="1" y="23054"/>
                    <a:pt x="161" y="23214"/>
                    <a:pt x="389" y="23214"/>
                  </a:cubicBezTo>
                  <a:lnTo>
                    <a:pt x="26980" y="23214"/>
                  </a:lnTo>
                  <a:lnTo>
                    <a:pt x="49441" y="776"/>
                  </a:lnTo>
                  <a:lnTo>
                    <a:pt x="60808" y="776"/>
                  </a:lnTo>
                  <a:cubicBezTo>
                    <a:pt x="61013" y="776"/>
                    <a:pt x="61196" y="594"/>
                    <a:pt x="61196" y="388"/>
                  </a:cubicBezTo>
                  <a:cubicBezTo>
                    <a:pt x="61196" y="183"/>
                    <a:pt x="61013" y="0"/>
                    <a:pt x="608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15"/>
            <p:cNvSpPr/>
            <p:nvPr/>
          </p:nvSpPr>
          <p:spPr>
            <a:xfrm>
              <a:off x="5953000" y="3543100"/>
              <a:ext cx="134700" cy="134700"/>
            </a:xfrm>
            <a:custGeom>
              <a:avLst/>
              <a:gdLst/>
              <a:ahLst/>
              <a:cxnLst/>
              <a:rect l="l" t="t" r="r" b="b"/>
              <a:pathLst>
                <a:path w="5388" h="5388" extrusionOk="0">
                  <a:moveTo>
                    <a:pt x="2694" y="366"/>
                  </a:moveTo>
                  <a:cubicBezTo>
                    <a:pt x="3972" y="366"/>
                    <a:pt x="5022" y="1416"/>
                    <a:pt x="5022" y="2694"/>
                  </a:cubicBezTo>
                  <a:cubicBezTo>
                    <a:pt x="5022" y="3949"/>
                    <a:pt x="3972" y="4999"/>
                    <a:pt x="2694" y="4999"/>
                  </a:cubicBezTo>
                  <a:cubicBezTo>
                    <a:pt x="1416" y="4999"/>
                    <a:pt x="388" y="3949"/>
                    <a:pt x="388" y="2694"/>
                  </a:cubicBezTo>
                  <a:cubicBezTo>
                    <a:pt x="388" y="1416"/>
                    <a:pt x="1416" y="366"/>
                    <a:pt x="2694" y="366"/>
                  </a:cubicBezTo>
                  <a:close/>
                  <a:moveTo>
                    <a:pt x="2694" y="1"/>
                  </a:moveTo>
                  <a:cubicBezTo>
                    <a:pt x="1210" y="1"/>
                    <a:pt x="0" y="1187"/>
                    <a:pt x="0" y="2694"/>
                  </a:cubicBezTo>
                  <a:cubicBezTo>
                    <a:pt x="0" y="4178"/>
                    <a:pt x="1210" y="5387"/>
                    <a:pt x="2694" y="5387"/>
                  </a:cubicBezTo>
                  <a:cubicBezTo>
                    <a:pt x="4177" y="5387"/>
                    <a:pt x="5387" y="4178"/>
                    <a:pt x="5387" y="2694"/>
                  </a:cubicBezTo>
                  <a:cubicBezTo>
                    <a:pt x="5387" y="1187"/>
                    <a:pt x="4177" y="1"/>
                    <a:pt x="26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15"/>
            <p:cNvSpPr/>
            <p:nvPr/>
          </p:nvSpPr>
          <p:spPr>
            <a:xfrm>
              <a:off x="5976400" y="3566500"/>
              <a:ext cx="87900" cy="87325"/>
            </a:xfrm>
            <a:custGeom>
              <a:avLst/>
              <a:gdLst/>
              <a:ahLst/>
              <a:cxnLst/>
              <a:rect l="l" t="t" r="r" b="b"/>
              <a:pathLst>
                <a:path w="3516" h="3493" extrusionOk="0">
                  <a:moveTo>
                    <a:pt x="1758" y="0"/>
                  </a:moveTo>
                  <a:cubicBezTo>
                    <a:pt x="799" y="0"/>
                    <a:pt x="0" y="776"/>
                    <a:pt x="0" y="1758"/>
                  </a:cubicBezTo>
                  <a:cubicBezTo>
                    <a:pt x="0" y="2717"/>
                    <a:pt x="799" y="3493"/>
                    <a:pt x="1758" y="3493"/>
                  </a:cubicBezTo>
                  <a:cubicBezTo>
                    <a:pt x="2739" y="3493"/>
                    <a:pt x="3515" y="2717"/>
                    <a:pt x="3515" y="1758"/>
                  </a:cubicBezTo>
                  <a:cubicBezTo>
                    <a:pt x="3515" y="776"/>
                    <a:pt x="2739" y="0"/>
                    <a:pt x="17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15"/>
            <p:cNvSpPr/>
            <p:nvPr/>
          </p:nvSpPr>
          <p:spPr>
            <a:xfrm>
              <a:off x="5421175" y="2256325"/>
              <a:ext cx="134700" cy="134700"/>
            </a:xfrm>
            <a:custGeom>
              <a:avLst/>
              <a:gdLst/>
              <a:ahLst/>
              <a:cxnLst/>
              <a:rect l="l" t="t" r="r" b="b"/>
              <a:pathLst>
                <a:path w="5388" h="5388" extrusionOk="0">
                  <a:moveTo>
                    <a:pt x="2694" y="389"/>
                  </a:moveTo>
                  <a:cubicBezTo>
                    <a:pt x="3972" y="389"/>
                    <a:pt x="4999" y="1416"/>
                    <a:pt x="4999" y="2694"/>
                  </a:cubicBezTo>
                  <a:cubicBezTo>
                    <a:pt x="4999" y="3972"/>
                    <a:pt x="3972" y="5022"/>
                    <a:pt x="2694" y="5022"/>
                  </a:cubicBezTo>
                  <a:cubicBezTo>
                    <a:pt x="1415" y="5022"/>
                    <a:pt x="365" y="3972"/>
                    <a:pt x="365" y="2694"/>
                  </a:cubicBezTo>
                  <a:cubicBezTo>
                    <a:pt x="365" y="1416"/>
                    <a:pt x="1415" y="389"/>
                    <a:pt x="2694" y="389"/>
                  </a:cubicBezTo>
                  <a:close/>
                  <a:moveTo>
                    <a:pt x="2694" y="1"/>
                  </a:moveTo>
                  <a:cubicBezTo>
                    <a:pt x="1210" y="1"/>
                    <a:pt x="0" y="1210"/>
                    <a:pt x="0" y="2694"/>
                  </a:cubicBezTo>
                  <a:cubicBezTo>
                    <a:pt x="0" y="4178"/>
                    <a:pt x="1210" y="5387"/>
                    <a:pt x="2694" y="5387"/>
                  </a:cubicBezTo>
                  <a:cubicBezTo>
                    <a:pt x="4177" y="5387"/>
                    <a:pt x="5387" y="4178"/>
                    <a:pt x="5387" y="2694"/>
                  </a:cubicBezTo>
                  <a:cubicBezTo>
                    <a:pt x="5387" y="1210"/>
                    <a:pt x="4177" y="1"/>
                    <a:pt x="26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15"/>
            <p:cNvSpPr/>
            <p:nvPr/>
          </p:nvSpPr>
          <p:spPr>
            <a:xfrm>
              <a:off x="5444575" y="2279725"/>
              <a:ext cx="87900" cy="87900"/>
            </a:xfrm>
            <a:custGeom>
              <a:avLst/>
              <a:gdLst/>
              <a:ahLst/>
              <a:cxnLst/>
              <a:rect l="l" t="t" r="r" b="b"/>
              <a:pathLst>
                <a:path w="3516" h="3516" extrusionOk="0">
                  <a:moveTo>
                    <a:pt x="1758" y="0"/>
                  </a:moveTo>
                  <a:cubicBezTo>
                    <a:pt x="776" y="0"/>
                    <a:pt x="0" y="799"/>
                    <a:pt x="0" y="1758"/>
                  </a:cubicBezTo>
                  <a:cubicBezTo>
                    <a:pt x="0" y="2739"/>
                    <a:pt x="776" y="3516"/>
                    <a:pt x="1758" y="3516"/>
                  </a:cubicBezTo>
                  <a:cubicBezTo>
                    <a:pt x="2716" y="3516"/>
                    <a:pt x="3515" y="2739"/>
                    <a:pt x="3515" y="1758"/>
                  </a:cubicBezTo>
                  <a:cubicBezTo>
                    <a:pt x="3515" y="799"/>
                    <a:pt x="2716" y="0"/>
                    <a:pt x="17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15"/>
            <p:cNvSpPr/>
            <p:nvPr/>
          </p:nvSpPr>
          <p:spPr>
            <a:xfrm>
              <a:off x="5459400" y="1912225"/>
              <a:ext cx="134700" cy="134700"/>
            </a:xfrm>
            <a:custGeom>
              <a:avLst/>
              <a:gdLst/>
              <a:ahLst/>
              <a:cxnLst/>
              <a:rect l="l" t="t" r="r" b="b"/>
              <a:pathLst>
                <a:path w="5388" h="5388" extrusionOk="0">
                  <a:moveTo>
                    <a:pt x="2694" y="366"/>
                  </a:moveTo>
                  <a:cubicBezTo>
                    <a:pt x="3972" y="366"/>
                    <a:pt x="4999" y="1416"/>
                    <a:pt x="4999" y="2694"/>
                  </a:cubicBezTo>
                  <a:cubicBezTo>
                    <a:pt x="4999" y="3973"/>
                    <a:pt x="3972" y="5000"/>
                    <a:pt x="2694" y="5000"/>
                  </a:cubicBezTo>
                  <a:cubicBezTo>
                    <a:pt x="1416" y="5000"/>
                    <a:pt x="389" y="3973"/>
                    <a:pt x="389" y="2694"/>
                  </a:cubicBezTo>
                  <a:cubicBezTo>
                    <a:pt x="389" y="1416"/>
                    <a:pt x="1416" y="366"/>
                    <a:pt x="2694" y="366"/>
                  </a:cubicBezTo>
                  <a:close/>
                  <a:moveTo>
                    <a:pt x="2694" y="1"/>
                  </a:moveTo>
                  <a:cubicBezTo>
                    <a:pt x="1210" y="1"/>
                    <a:pt x="1" y="1211"/>
                    <a:pt x="1" y="2694"/>
                  </a:cubicBezTo>
                  <a:cubicBezTo>
                    <a:pt x="1" y="4178"/>
                    <a:pt x="1210" y="5388"/>
                    <a:pt x="2694" y="5388"/>
                  </a:cubicBezTo>
                  <a:cubicBezTo>
                    <a:pt x="4178" y="5388"/>
                    <a:pt x="5387" y="4178"/>
                    <a:pt x="5387" y="2694"/>
                  </a:cubicBezTo>
                  <a:cubicBezTo>
                    <a:pt x="5387" y="1211"/>
                    <a:pt x="4178" y="1"/>
                    <a:pt x="26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15"/>
            <p:cNvSpPr/>
            <p:nvPr/>
          </p:nvSpPr>
          <p:spPr>
            <a:xfrm>
              <a:off x="5482800" y="1935625"/>
              <a:ext cx="87900" cy="87900"/>
            </a:xfrm>
            <a:custGeom>
              <a:avLst/>
              <a:gdLst/>
              <a:ahLst/>
              <a:cxnLst/>
              <a:rect l="l" t="t" r="r" b="b"/>
              <a:pathLst>
                <a:path w="3516" h="3516" extrusionOk="0">
                  <a:moveTo>
                    <a:pt x="1758" y="1"/>
                  </a:moveTo>
                  <a:cubicBezTo>
                    <a:pt x="799" y="1"/>
                    <a:pt x="0" y="777"/>
                    <a:pt x="0" y="1758"/>
                  </a:cubicBezTo>
                  <a:cubicBezTo>
                    <a:pt x="0" y="2717"/>
                    <a:pt x="799" y="3516"/>
                    <a:pt x="1758" y="3516"/>
                  </a:cubicBezTo>
                  <a:cubicBezTo>
                    <a:pt x="2739" y="3516"/>
                    <a:pt x="3515" y="2717"/>
                    <a:pt x="3515" y="1758"/>
                  </a:cubicBezTo>
                  <a:cubicBezTo>
                    <a:pt x="3515" y="777"/>
                    <a:pt x="2739" y="1"/>
                    <a:pt x="17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15"/>
            <p:cNvSpPr/>
            <p:nvPr/>
          </p:nvSpPr>
          <p:spPr>
            <a:xfrm>
              <a:off x="4736975" y="1935625"/>
              <a:ext cx="87900" cy="87900"/>
            </a:xfrm>
            <a:custGeom>
              <a:avLst/>
              <a:gdLst/>
              <a:ahLst/>
              <a:cxnLst/>
              <a:rect l="l" t="t" r="r" b="b"/>
              <a:pathLst>
                <a:path w="3516" h="3516" extrusionOk="0">
                  <a:moveTo>
                    <a:pt x="1758" y="1"/>
                  </a:moveTo>
                  <a:cubicBezTo>
                    <a:pt x="777" y="1"/>
                    <a:pt x="1" y="777"/>
                    <a:pt x="1" y="1758"/>
                  </a:cubicBezTo>
                  <a:cubicBezTo>
                    <a:pt x="1" y="2717"/>
                    <a:pt x="777" y="3516"/>
                    <a:pt x="1758" y="3516"/>
                  </a:cubicBezTo>
                  <a:cubicBezTo>
                    <a:pt x="2717" y="3516"/>
                    <a:pt x="3516" y="2717"/>
                    <a:pt x="3516" y="1758"/>
                  </a:cubicBezTo>
                  <a:cubicBezTo>
                    <a:pt x="3516" y="777"/>
                    <a:pt x="2717" y="1"/>
                    <a:pt x="17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15"/>
            <p:cNvSpPr/>
            <p:nvPr/>
          </p:nvSpPr>
          <p:spPr>
            <a:xfrm>
              <a:off x="7044625" y="2632950"/>
              <a:ext cx="87900" cy="87325"/>
            </a:xfrm>
            <a:custGeom>
              <a:avLst/>
              <a:gdLst/>
              <a:ahLst/>
              <a:cxnLst/>
              <a:rect l="l" t="t" r="r" b="b"/>
              <a:pathLst>
                <a:path w="3516" h="3493" extrusionOk="0">
                  <a:moveTo>
                    <a:pt x="1758" y="0"/>
                  </a:moveTo>
                  <a:cubicBezTo>
                    <a:pt x="799" y="0"/>
                    <a:pt x="0" y="776"/>
                    <a:pt x="0" y="1735"/>
                  </a:cubicBezTo>
                  <a:cubicBezTo>
                    <a:pt x="0" y="2716"/>
                    <a:pt x="799" y="3493"/>
                    <a:pt x="1758" y="3493"/>
                  </a:cubicBezTo>
                  <a:cubicBezTo>
                    <a:pt x="2739" y="3493"/>
                    <a:pt x="3515" y="2716"/>
                    <a:pt x="3515" y="1735"/>
                  </a:cubicBezTo>
                  <a:cubicBezTo>
                    <a:pt x="3515" y="776"/>
                    <a:pt x="2739" y="0"/>
                    <a:pt x="17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15"/>
            <p:cNvSpPr/>
            <p:nvPr/>
          </p:nvSpPr>
          <p:spPr>
            <a:xfrm>
              <a:off x="4222850" y="1085400"/>
              <a:ext cx="134675" cy="134675"/>
            </a:xfrm>
            <a:custGeom>
              <a:avLst/>
              <a:gdLst/>
              <a:ahLst/>
              <a:cxnLst/>
              <a:rect l="l" t="t" r="r" b="b"/>
              <a:pathLst>
                <a:path w="5387" h="5387" extrusionOk="0">
                  <a:moveTo>
                    <a:pt x="2694" y="388"/>
                  </a:moveTo>
                  <a:cubicBezTo>
                    <a:pt x="3972" y="388"/>
                    <a:pt x="5022" y="1415"/>
                    <a:pt x="5022" y="2694"/>
                  </a:cubicBezTo>
                  <a:cubicBezTo>
                    <a:pt x="5022" y="3972"/>
                    <a:pt x="3972" y="4999"/>
                    <a:pt x="2694" y="4999"/>
                  </a:cubicBezTo>
                  <a:cubicBezTo>
                    <a:pt x="1415" y="4999"/>
                    <a:pt x="388" y="3972"/>
                    <a:pt x="388" y="2694"/>
                  </a:cubicBezTo>
                  <a:cubicBezTo>
                    <a:pt x="388" y="1415"/>
                    <a:pt x="1415" y="388"/>
                    <a:pt x="2694" y="388"/>
                  </a:cubicBezTo>
                  <a:close/>
                  <a:moveTo>
                    <a:pt x="2694" y="0"/>
                  </a:moveTo>
                  <a:cubicBezTo>
                    <a:pt x="1210" y="0"/>
                    <a:pt x="0" y="1210"/>
                    <a:pt x="0" y="2694"/>
                  </a:cubicBezTo>
                  <a:cubicBezTo>
                    <a:pt x="0" y="4177"/>
                    <a:pt x="1210" y="5387"/>
                    <a:pt x="2694" y="5387"/>
                  </a:cubicBezTo>
                  <a:cubicBezTo>
                    <a:pt x="4177" y="5387"/>
                    <a:pt x="5387" y="4177"/>
                    <a:pt x="5387" y="2694"/>
                  </a:cubicBezTo>
                  <a:cubicBezTo>
                    <a:pt x="5387" y="1210"/>
                    <a:pt x="4177" y="0"/>
                    <a:pt x="26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15"/>
            <p:cNvSpPr/>
            <p:nvPr/>
          </p:nvSpPr>
          <p:spPr>
            <a:xfrm>
              <a:off x="4246800" y="1108775"/>
              <a:ext cx="87350" cy="87925"/>
            </a:xfrm>
            <a:custGeom>
              <a:avLst/>
              <a:gdLst/>
              <a:ahLst/>
              <a:cxnLst/>
              <a:rect l="l" t="t" r="r" b="b"/>
              <a:pathLst>
                <a:path w="3494" h="3517" extrusionOk="0">
                  <a:moveTo>
                    <a:pt x="1736" y="1"/>
                  </a:moveTo>
                  <a:cubicBezTo>
                    <a:pt x="777" y="1"/>
                    <a:pt x="1" y="800"/>
                    <a:pt x="1" y="1759"/>
                  </a:cubicBezTo>
                  <a:cubicBezTo>
                    <a:pt x="1" y="2717"/>
                    <a:pt x="777" y="3516"/>
                    <a:pt x="1736" y="3516"/>
                  </a:cubicBezTo>
                  <a:cubicBezTo>
                    <a:pt x="2717" y="3516"/>
                    <a:pt x="3493" y="2717"/>
                    <a:pt x="3493" y="1759"/>
                  </a:cubicBezTo>
                  <a:cubicBezTo>
                    <a:pt x="3493" y="800"/>
                    <a:pt x="2717" y="1"/>
                    <a:pt x="17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15"/>
            <p:cNvSpPr/>
            <p:nvPr/>
          </p:nvSpPr>
          <p:spPr>
            <a:xfrm>
              <a:off x="3502700" y="2585000"/>
              <a:ext cx="134700" cy="134700"/>
            </a:xfrm>
            <a:custGeom>
              <a:avLst/>
              <a:gdLst/>
              <a:ahLst/>
              <a:cxnLst/>
              <a:rect l="l" t="t" r="r" b="b"/>
              <a:pathLst>
                <a:path w="5388" h="5388" extrusionOk="0">
                  <a:moveTo>
                    <a:pt x="2694" y="389"/>
                  </a:moveTo>
                  <a:cubicBezTo>
                    <a:pt x="3972" y="389"/>
                    <a:pt x="4999" y="1416"/>
                    <a:pt x="4999" y="2694"/>
                  </a:cubicBezTo>
                  <a:cubicBezTo>
                    <a:pt x="4999" y="3973"/>
                    <a:pt x="3972" y="5000"/>
                    <a:pt x="2694" y="5000"/>
                  </a:cubicBezTo>
                  <a:cubicBezTo>
                    <a:pt x="1416" y="5000"/>
                    <a:pt x="389" y="3973"/>
                    <a:pt x="389" y="2694"/>
                  </a:cubicBezTo>
                  <a:cubicBezTo>
                    <a:pt x="389" y="1416"/>
                    <a:pt x="1416" y="389"/>
                    <a:pt x="2694" y="389"/>
                  </a:cubicBezTo>
                  <a:close/>
                  <a:moveTo>
                    <a:pt x="2694" y="1"/>
                  </a:moveTo>
                  <a:cubicBezTo>
                    <a:pt x="1210" y="1"/>
                    <a:pt x="1" y="1211"/>
                    <a:pt x="1" y="2694"/>
                  </a:cubicBezTo>
                  <a:cubicBezTo>
                    <a:pt x="1" y="4178"/>
                    <a:pt x="1210" y="5388"/>
                    <a:pt x="2694" y="5388"/>
                  </a:cubicBezTo>
                  <a:cubicBezTo>
                    <a:pt x="4178" y="5388"/>
                    <a:pt x="5387" y="4178"/>
                    <a:pt x="5387" y="2694"/>
                  </a:cubicBezTo>
                  <a:cubicBezTo>
                    <a:pt x="5387" y="1211"/>
                    <a:pt x="4178" y="1"/>
                    <a:pt x="26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15"/>
            <p:cNvSpPr/>
            <p:nvPr/>
          </p:nvSpPr>
          <p:spPr>
            <a:xfrm>
              <a:off x="3526100" y="2608400"/>
              <a:ext cx="87900" cy="87900"/>
            </a:xfrm>
            <a:custGeom>
              <a:avLst/>
              <a:gdLst/>
              <a:ahLst/>
              <a:cxnLst/>
              <a:rect l="l" t="t" r="r" b="b"/>
              <a:pathLst>
                <a:path w="3516" h="3516" extrusionOk="0">
                  <a:moveTo>
                    <a:pt x="1758" y="1"/>
                  </a:moveTo>
                  <a:cubicBezTo>
                    <a:pt x="776" y="1"/>
                    <a:pt x="0" y="777"/>
                    <a:pt x="0" y="1758"/>
                  </a:cubicBezTo>
                  <a:cubicBezTo>
                    <a:pt x="0" y="2717"/>
                    <a:pt x="776" y="3516"/>
                    <a:pt x="1758" y="3516"/>
                  </a:cubicBezTo>
                  <a:cubicBezTo>
                    <a:pt x="2717" y="3516"/>
                    <a:pt x="3516" y="2717"/>
                    <a:pt x="3516" y="1758"/>
                  </a:cubicBezTo>
                  <a:cubicBezTo>
                    <a:pt x="3516" y="777"/>
                    <a:pt x="2717" y="1"/>
                    <a:pt x="17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15"/>
            <p:cNvSpPr/>
            <p:nvPr/>
          </p:nvSpPr>
          <p:spPr>
            <a:xfrm>
              <a:off x="2281550" y="1156150"/>
              <a:ext cx="134700" cy="134700"/>
            </a:xfrm>
            <a:custGeom>
              <a:avLst/>
              <a:gdLst/>
              <a:ahLst/>
              <a:cxnLst/>
              <a:rect l="l" t="t" r="r" b="b"/>
              <a:pathLst>
                <a:path w="5388" h="5388" extrusionOk="0">
                  <a:moveTo>
                    <a:pt x="2694" y="366"/>
                  </a:moveTo>
                  <a:cubicBezTo>
                    <a:pt x="3972" y="366"/>
                    <a:pt x="4999" y="1416"/>
                    <a:pt x="4999" y="2694"/>
                  </a:cubicBezTo>
                  <a:cubicBezTo>
                    <a:pt x="4999" y="3972"/>
                    <a:pt x="3972" y="4999"/>
                    <a:pt x="2694" y="4999"/>
                  </a:cubicBezTo>
                  <a:cubicBezTo>
                    <a:pt x="1416" y="4999"/>
                    <a:pt x="366" y="3972"/>
                    <a:pt x="366" y="2694"/>
                  </a:cubicBezTo>
                  <a:cubicBezTo>
                    <a:pt x="366" y="1416"/>
                    <a:pt x="1416" y="366"/>
                    <a:pt x="2694" y="366"/>
                  </a:cubicBezTo>
                  <a:close/>
                  <a:moveTo>
                    <a:pt x="2694" y="0"/>
                  </a:moveTo>
                  <a:cubicBezTo>
                    <a:pt x="1210" y="0"/>
                    <a:pt x="0" y="1210"/>
                    <a:pt x="0" y="2694"/>
                  </a:cubicBezTo>
                  <a:cubicBezTo>
                    <a:pt x="0" y="4178"/>
                    <a:pt x="1210" y="5387"/>
                    <a:pt x="2694" y="5387"/>
                  </a:cubicBezTo>
                  <a:cubicBezTo>
                    <a:pt x="4177" y="5387"/>
                    <a:pt x="5387" y="4178"/>
                    <a:pt x="5387" y="2694"/>
                  </a:cubicBezTo>
                  <a:cubicBezTo>
                    <a:pt x="5387" y="1210"/>
                    <a:pt x="4177" y="0"/>
                    <a:pt x="26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15"/>
            <p:cNvSpPr/>
            <p:nvPr/>
          </p:nvSpPr>
          <p:spPr>
            <a:xfrm>
              <a:off x="2304950" y="1179550"/>
              <a:ext cx="87325" cy="87900"/>
            </a:xfrm>
            <a:custGeom>
              <a:avLst/>
              <a:gdLst/>
              <a:ahLst/>
              <a:cxnLst/>
              <a:rect l="l" t="t" r="r" b="b"/>
              <a:pathLst>
                <a:path w="3493" h="3516" extrusionOk="0">
                  <a:moveTo>
                    <a:pt x="1758" y="0"/>
                  </a:moveTo>
                  <a:cubicBezTo>
                    <a:pt x="776" y="0"/>
                    <a:pt x="0" y="776"/>
                    <a:pt x="0" y="1758"/>
                  </a:cubicBezTo>
                  <a:cubicBezTo>
                    <a:pt x="0" y="2717"/>
                    <a:pt x="776" y="3515"/>
                    <a:pt x="1758" y="3515"/>
                  </a:cubicBezTo>
                  <a:cubicBezTo>
                    <a:pt x="2716" y="3515"/>
                    <a:pt x="3493" y="2717"/>
                    <a:pt x="3493" y="1758"/>
                  </a:cubicBezTo>
                  <a:cubicBezTo>
                    <a:pt x="3493" y="776"/>
                    <a:pt x="2716" y="0"/>
                    <a:pt x="17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15"/>
            <p:cNvSpPr/>
            <p:nvPr/>
          </p:nvSpPr>
          <p:spPr>
            <a:xfrm>
              <a:off x="1577950" y="1004925"/>
              <a:ext cx="94750" cy="94750"/>
            </a:xfrm>
            <a:custGeom>
              <a:avLst/>
              <a:gdLst/>
              <a:ahLst/>
              <a:cxnLst/>
              <a:rect l="l" t="t" r="r" b="b"/>
              <a:pathLst>
                <a:path w="3790" h="3790" extrusionOk="0">
                  <a:moveTo>
                    <a:pt x="1895" y="366"/>
                  </a:moveTo>
                  <a:cubicBezTo>
                    <a:pt x="2717" y="366"/>
                    <a:pt x="3402" y="1051"/>
                    <a:pt x="3402" y="1895"/>
                  </a:cubicBezTo>
                  <a:cubicBezTo>
                    <a:pt x="3402" y="2717"/>
                    <a:pt x="2717" y="3402"/>
                    <a:pt x="1895" y="3402"/>
                  </a:cubicBezTo>
                  <a:cubicBezTo>
                    <a:pt x="1051" y="3402"/>
                    <a:pt x="366" y="2717"/>
                    <a:pt x="366" y="1895"/>
                  </a:cubicBezTo>
                  <a:cubicBezTo>
                    <a:pt x="366" y="1051"/>
                    <a:pt x="1051" y="366"/>
                    <a:pt x="1895" y="366"/>
                  </a:cubicBezTo>
                  <a:close/>
                  <a:moveTo>
                    <a:pt x="1895" y="1"/>
                  </a:moveTo>
                  <a:cubicBezTo>
                    <a:pt x="845" y="1"/>
                    <a:pt x="1" y="845"/>
                    <a:pt x="1" y="1895"/>
                  </a:cubicBezTo>
                  <a:cubicBezTo>
                    <a:pt x="1" y="2922"/>
                    <a:pt x="845" y="3790"/>
                    <a:pt x="1895" y="3790"/>
                  </a:cubicBezTo>
                  <a:cubicBezTo>
                    <a:pt x="2922" y="3790"/>
                    <a:pt x="3790" y="2922"/>
                    <a:pt x="3790" y="1895"/>
                  </a:cubicBezTo>
                  <a:cubicBezTo>
                    <a:pt x="3790" y="845"/>
                    <a:pt x="2922" y="1"/>
                    <a:pt x="18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15"/>
            <p:cNvSpPr/>
            <p:nvPr/>
          </p:nvSpPr>
          <p:spPr>
            <a:xfrm>
              <a:off x="1595075" y="1022050"/>
              <a:ext cx="59950" cy="59950"/>
            </a:xfrm>
            <a:custGeom>
              <a:avLst/>
              <a:gdLst/>
              <a:ahLst/>
              <a:cxnLst/>
              <a:rect l="l" t="t" r="r" b="b"/>
              <a:pathLst>
                <a:path w="2398" h="2398" extrusionOk="0">
                  <a:moveTo>
                    <a:pt x="1210" y="1"/>
                  </a:moveTo>
                  <a:cubicBezTo>
                    <a:pt x="548" y="1"/>
                    <a:pt x="1" y="548"/>
                    <a:pt x="1" y="1210"/>
                  </a:cubicBezTo>
                  <a:cubicBezTo>
                    <a:pt x="1" y="1872"/>
                    <a:pt x="548" y="2397"/>
                    <a:pt x="1210" y="2397"/>
                  </a:cubicBezTo>
                  <a:cubicBezTo>
                    <a:pt x="1872" y="2397"/>
                    <a:pt x="2397" y="1872"/>
                    <a:pt x="2397" y="1210"/>
                  </a:cubicBezTo>
                  <a:cubicBezTo>
                    <a:pt x="2397" y="548"/>
                    <a:pt x="1872" y="1"/>
                    <a:pt x="12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15"/>
            <p:cNvSpPr/>
            <p:nvPr/>
          </p:nvSpPr>
          <p:spPr>
            <a:xfrm>
              <a:off x="2892125" y="1170425"/>
              <a:ext cx="106150" cy="106150"/>
            </a:xfrm>
            <a:custGeom>
              <a:avLst/>
              <a:gdLst/>
              <a:ahLst/>
              <a:cxnLst/>
              <a:rect l="l" t="t" r="r" b="b"/>
              <a:pathLst>
                <a:path w="4246" h="4246" extrusionOk="0">
                  <a:moveTo>
                    <a:pt x="2123" y="0"/>
                  </a:moveTo>
                  <a:cubicBezTo>
                    <a:pt x="959" y="0"/>
                    <a:pt x="0" y="936"/>
                    <a:pt x="0" y="2123"/>
                  </a:cubicBezTo>
                  <a:cubicBezTo>
                    <a:pt x="0" y="3287"/>
                    <a:pt x="959" y="4246"/>
                    <a:pt x="2123" y="4246"/>
                  </a:cubicBezTo>
                  <a:cubicBezTo>
                    <a:pt x="3310" y="4246"/>
                    <a:pt x="4246" y="3287"/>
                    <a:pt x="4246" y="2123"/>
                  </a:cubicBezTo>
                  <a:cubicBezTo>
                    <a:pt x="4246" y="936"/>
                    <a:pt x="3310" y="0"/>
                    <a:pt x="2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15"/>
            <p:cNvSpPr/>
            <p:nvPr/>
          </p:nvSpPr>
          <p:spPr>
            <a:xfrm>
              <a:off x="7004675" y="1366150"/>
              <a:ext cx="106150" cy="106150"/>
            </a:xfrm>
            <a:custGeom>
              <a:avLst/>
              <a:gdLst/>
              <a:ahLst/>
              <a:cxnLst/>
              <a:rect l="l" t="t" r="r" b="b"/>
              <a:pathLst>
                <a:path w="4246" h="4246" extrusionOk="0">
                  <a:moveTo>
                    <a:pt x="2123" y="0"/>
                  </a:moveTo>
                  <a:cubicBezTo>
                    <a:pt x="936" y="0"/>
                    <a:pt x="0" y="959"/>
                    <a:pt x="0" y="2123"/>
                  </a:cubicBezTo>
                  <a:cubicBezTo>
                    <a:pt x="0" y="3310"/>
                    <a:pt x="936" y="4246"/>
                    <a:pt x="2123" y="4246"/>
                  </a:cubicBezTo>
                  <a:cubicBezTo>
                    <a:pt x="3287" y="4246"/>
                    <a:pt x="4246" y="3310"/>
                    <a:pt x="4246" y="2123"/>
                  </a:cubicBezTo>
                  <a:cubicBezTo>
                    <a:pt x="4246" y="959"/>
                    <a:pt x="3287" y="0"/>
                    <a:pt x="2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15"/>
            <p:cNvSpPr/>
            <p:nvPr/>
          </p:nvSpPr>
          <p:spPr>
            <a:xfrm>
              <a:off x="6446600" y="2270600"/>
              <a:ext cx="106150" cy="106150"/>
            </a:xfrm>
            <a:custGeom>
              <a:avLst/>
              <a:gdLst/>
              <a:ahLst/>
              <a:cxnLst/>
              <a:rect l="l" t="t" r="r" b="b"/>
              <a:pathLst>
                <a:path w="4246" h="4246" extrusionOk="0">
                  <a:moveTo>
                    <a:pt x="2123" y="0"/>
                  </a:moveTo>
                  <a:cubicBezTo>
                    <a:pt x="959" y="0"/>
                    <a:pt x="0" y="959"/>
                    <a:pt x="0" y="2123"/>
                  </a:cubicBezTo>
                  <a:cubicBezTo>
                    <a:pt x="0" y="3310"/>
                    <a:pt x="959" y="4246"/>
                    <a:pt x="2123" y="4246"/>
                  </a:cubicBezTo>
                  <a:cubicBezTo>
                    <a:pt x="3310" y="4246"/>
                    <a:pt x="4246" y="3310"/>
                    <a:pt x="4246" y="2123"/>
                  </a:cubicBezTo>
                  <a:cubicBezTo>
                    <a:pt x="4246" y="959"/>
                    <a:pt x="3310" y="0"/>
                    <a:pt x="2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15"/>
            <p:cNvSpPr/>
            <p:nvPr/>
          </p:nvSpPr>
          <p:spPr>
            <a:xfrm>
              <a:off x="6258275" y="3300575"/>
              <a:ext cx="69650" cy="69650"/>
            </a:xfrm>
            <a:custGeom>
              <a:avLst/>
              <a:gdLst/>
              <a:ahLst/>
              <a:cxnLst/>
              <a:rect l="l" t="t" r="r" b="b"/>
              <a:pathLst>
                <a:path w="2786" h="2786" extrusionOk="0">
                  <a:moveTo>
                    <a:pt x="1393" y="1"/>
                  </a:moveTo>
                  <a:cubicBezTo>
                    <a:pt x="617" y="1"/>
                    <a:pt x="1" y="617"/>
                    <a:pt x="1" y="1393"/>
                  </a:cubicBezTo>
                  <a:cubicBezTo>
                    <a:pt x="1" y="2146"/>
                    <a:pt x="617" y="2786"/>
                    <a:pt x="1393" y="2786"/>
                  </a:cubicBezTo>
                  <a:cubicBezTo>
                    <a:pt x="2169" y="2786"/>
                    <a:pt x="2786" y="2146"/>
                    <a:pt x="2786" y="1393"/>
                  </a:cubicBezTo>
                  <a:cubicBezTo>
                    <a:pt x="2786" y="617"/>
                    <a:pt x="2169" y="1"/>
                    <a:pt x="13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15"/>
            <p:cNvSpPr/>
            <p:nvPr/>
          </p:nvSpPr>
          <p:spPr>
            <a:xfrm>
              <a:off x="4746100" y="3030675"/>
              <a:ext cx="69650" cy="69075"/>
            </a:xfrm>
            <a:custGeom>
              <a:avLst/>
              <a:gdLst/>
              <a:ahLst/>
              <a:cxnLst/>
              <a:rect l="l" t="t" r="r" b="b"/>
              <a:pathLst>
                <a:path w="2786" h="2763" extrusionOk="0">
                  <a:moveTo>
                    <a:pt x="1393" y="0"/>
                  </a:moveTo>
                  <a:cubicBezTo>
                    <a:pt x="617" y="0"/>
                    <a:pt x="1" y="617"/>
                    <a:pt x="1" y="1393"/>
                  </a:cubicBezTo>
                  <a:cubicBezTo>
                    <a:pt x="1" y="2146"/>
                    <a:pt x="617" y="2762"/>
                    <a:pt x="1393" y="2762"/>
                  </a:cubicBezTo>
                  <a:cubicBezTo>
                    <a:pt x="2169" y="2762"/>
                    <a:pt x="2786" y="2146"/>
                    <a:pt x="2786" y="1393"/>
                  </a:cubicBezTo>
                  <a:cubicBezTo>
                    <a:pt x="2786" y="617"/>
                    <a:pt x="2169" y="0"/>
                    <a:pt x="13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15"/>
            <p:cNvSpPr/>
            <p:nvPr/>
          </p:nvSpPr>
          <p:spPr>
            <a:xfrm>
              <a:off x="5111875" y="1378700"/>
              <a:ext cx="106175" cy="106150"/>
            </a:xfrm>
            <a:custGeom>
              <a:avLst/>
              <a:gdLst/>
              <a:ahLst/>
              <a:cxnLst/>
              <a:rect l="l" t="t" r="r" b="b"/>
              <a:pathLst>
                <a:path w="4247" h="4246" extrusionOk="0">
                  <a:moveTo>
                    <a:pt x="2124" y="0"/>
                  </a:moveTo>
                  <a:cubicBezTo>
                    <a:pt x="960" y="0"/>
                    <a:pt x="1" y="959"/>
                    <a:pt x="1" y="2123"/>
                  </a:cubicBezTo>
                  <a:cubicBezTo>
                    <a:pt x="1" y="3310"/>
                    <a:pt x="960" y="4246"/>
                    <a:pt x="2124" y="4246"/>
                  </a:cubicBezTo>
                  <a:cubicBezTo>
                    <a:pt x="3288" y="4246"/>
                    <a:pt x="4246" y="3310"/>
                    <a:pt x="4246" y="2123"/>
                  </a:cubicBezTo>
                  <a:cubicBezTo>
                    <a:pt x="4246" y="959"/>
                    <a:pt x="3288" y="0"/>
                    <a:pt x="21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15"/>
            <p:cNvSpPr/>
            <p:nvPr/>
          </p:nvSpPr>
          <p:spPr>
            <a:xfrm>
              <a:off x="5692225" y="1404950"/>
              <a:ext cx="75350" cy="74775"/>
            </a:xfrm>
            <a:custGeom>
              <a:avLst/>
              <a:gdLst/>
              <a:ahLst/>
              <a:cxnLst/>
              <a:rect l="l" t="t" r="r" b="b"/>
              <a:pathLst>
                <a:path w="3014" h="2991" extrusionOk="0">
                  <a:moveTo>
                    <a:pt x="1507" y="0"/>
                  </a:moveTo>
                  <a:cubicBezTo>
                    <a:pt x="685" y="0"/>
                    <a:pt x="0" y="662"/>
                    <a:pt x="0" y="1507"/>
                  </a:cubicBezTo>
                  <a:cubicBezTo>
                    <a:pt x="0" y="2328"/>
                    <a:pt x="685" y="2990"/>
                    <a:pt x="1507" y="2990"/>
                  </a:cubicBezTo>
                  <a:cubicBezTo>
                    <a:pt x="2328" y="2990"/>
                    <a:pt x="3013" y="2328"/>
                    <a:pt x="3013" y="1507"/>
                  </a:cubicBezTo>
                  <a:cubicBezTo>
                    <a:pt x="3013" y="662"/>
                    <a:pt x="2328" y="0"/>
                    <a:pt x="15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15"/>
            <p:cNvSpPr/>
            <p:nvPr/>
          </p:nvSpPr>
          <p:spPr>
            <a:xfrm>
              <a:off x="5821750" y="1469425"/>
              <a:ext cx="79350" cy="79350"/>
            </a:xfrm>
            <a:custGeom>
              <a:avLst/>
              <a:gdLst/>
              <a:ahLst/>
              <a:cxnLst/>
              <a:rect l="l" t="t" r="r" b="b"/>
              <a:pathLst>
                <a:path w="3174" h="3174" extrusionOk="0">
                  <a:moveTo>
                    <a:pt x="1598" y="1"/>
                  </a:moveTo>
                  <a:cubicBezTo>
                    <a:pt x="708" y="1"/>
                    <a:pt x="1" y="708"/>
                    <a:pt x="1" y="1575"/>
                  </a:cubicBezTo>
                  <a:cubicBezTo>
                    <a:pt x="1" y="2466"/>
                    <a:pt x="708" y="3173"/>
                    <a:pt x="1598" y="3173"/>
                  </a:cubicBezTo>
                  <a:cubicBezTo>
                    <a:pt x="2466" y="3173"/>
                    <a:pt x="3173" y="2466"/>
                    <a:pt x="3173" y="1575"/>
                  </a:cubicBezTo>
                  <a:cubicBezTo>
                    <a:pt x="3173" y="708"/>
                    <a:pt x="2466" y="1"/>
                    <a:pt x="15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15"/>
            <p:cNvSpPr/>
            <p:nvPr/>
          </p:nvSpPr>
          <p:spPr>
            <a:xfrm>
              <a:off x="3572900" y="2384150"/>
              <a:ext cx="139825" cy="139250"/>
            </a:xfrm>
            <a:custGeom>
              <a:avLst/>
              <a:gdLst/>
              <a:ahLst/>
              <a:cxnLst/>
              <a:rect l="l" t="t" r="r" b="b"/>
              <a:pathLst>
                <a:path w="5593" h="5570" extrusionOk="0">
                  <a:moveTo>
                    <a:pt x="2808" y="0"/>
                  </a:moveTo>
                  <a:cubicBezTo>
                    <a:pt x="1255" y="0"/>
                    <a:pt x="0" y="1233"/>
                    <a:pt x="0" y="2785"/>
                  </a:cubicBezTo>
                  <a:cubicBezTo>
                    <a:pt x="0" y="4314"/>
                    <a:pt x="1255" y="5570"/>
                    <a:pt x="2808" y="5570"/>
                  </a:cubicBezTo>
                  <a:cubicBezTo>
                    <a:pt x="4337" y="5570"/>
                    <a:pt x="5592" y="4314"/>
                    <a:pt x="5592" y="2785"/>
                  </a:cubicBezTo>
                  <a:cubicBezTo>
                    <a:pt x="5592" y="1233"/>
                    <a:pt x="4337" y="0"/>
                    <a:pt x="28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15"/>
            <p:cNvSpPr/>
            <p:nvPr/>
          </p:nvSpPr>
          <p:spPr>
            <a:xfrm>
              <a:off x="5419450" y="2995300"/>
              <a:ext cx="139825" cy="139825"/>
            </a:xfrm>
            <a:custGeom>
              <a:avLst/>
              <a:gdLst/>
              <a:ahLst/>
              <a:cxnLst/>
              <a:rect l="l" t="t" r="r" b="b"/>
              <a:pathLst>
                <a:path w="5593" h="5593" extrusionOk="0">
                  <a:moveTo>
                    <a:pt x="2785" y="0"/>
                  </a:moveTo>
                  <a:cubicBezTo>
                    <a:pt x="1256" y="0"/>
                    <a:pt x="1" y="1256"/>
                    <a:pt x="1" y="2808"/>
                  </a:cubicBezTo>
                  <a:cubicBezTo>
                    <a:pt x="1" y="4337"/>
                    <a:pt x="1256" y="5592"/>
                    <a:pt x="2785" y="5592"/>
                  </a:cubicBezTo>
                  <a:cubicBezTo>
                    <a:pt x="4338" y="5592"/>
                    <a:pt x="5593" y="4337"/>
                    <a:pt x="5593" y="2808"/>
                  </a:cubicBezTo>
                  <a:cubicBezTo>
                    <a:pt x="5593" y="1256"/>
                    <a:pt x="4338" y="0"/>
                    <a:pt x="27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15"/>
            <p:cNvSpPr/>
            <p:nvPr/>
          </p:nvSpPr>
          <p:spPr>
            <a:xfrm>
              <a:off x="3311550" y="1787275"/>
              <a:ext cx="65075" cy="65075"/>
            </a:xfrm>
            <a:custGeom>
              <a:avLst/>
              <a:gdLst/>
              <a:ahLst/>
              <a:cxnLst/>
              <a:rect l="l" t="t" r="r" b="b"/>
              <a:pathLst>
                <a:path w="2603" h="2603" extrusionOk="0">
                  <a:moveTo>
                    <a:pt x="1301" y="0"/>
                  </a:moveTo>
                  <a:cubicBezTo>
                    <a:pt x="594" y="0"/>
                    <a:pt x="0" y="571"/>
                    <a:pt x="0" y="1301"/>
                  </a:cubicBezTo>
                  <a:cubicBezTo>
                    <a:pt x="0" y="2009"/>
                    <a:pt x="594" y="2602"/>
                    <a:pt x="1301" y="2602"/>
                  </a:cubicBezTo>
                  <a:cubicBezTo>
                    <a:pt x="2009" y="2602"/>
                    <a:pt x="2602" y="2009"/>
                    <a:pt x="2602" y="1301"/>
                  </a:cubicBezTo>
                  <a:cubicBezTo>
                    <a:pt x="2602" y="571"/>
                    <a:pt x="2009" y="0"/>
                    <a:pt x="13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15"/>
            <p:cNvSpPr/>
            <p:nvPr/>
          </p:nvSpPr>
          <p:spPr>
            <a:xfrm>
              <a:off x="3501550" y="1519075"/>
              <a:ext cx="143825" cy="144400"/>
            </a:xfrm>
            <a:custGeom>
              <a:avLst/>
              <a:gdLst/>
              <a:ahLst/>
              <a:cxnLst/>
              <a:rect l="l" t="t" r="r" b="b"/>
              <a:pathLst>
                <a:path w="5753" h="5776" extrusionOk="0">
                  <a:moveTo>
                    <a:pt x="2877" y="388"/>
                  </a:moveTo>
                  <a:cubicBezTo>
                    <a:pt x="4246" y="388"/>
                    <a:pt x="5388" y="1507"/>
                    <a:pt x="5388" y="2899"/>
                  </a:cubicBezTo>
                  <a:cubicBezTo>
                    <a:pt x="5388" y="4269"/>
                    <a:pt x="4246" y="5410"/>
                    <a:pt x="2877" y="5410"/>
                  </a:cubicBezTo>
                  <a:cubicBezTo>
                    <a:pt x="1485" y="5410"/>
                    <a:pt x="366" y="4269"/>
                    <a:pt x="366" y="2899"/>
                  </a:cubicBezTo>
                  <a:cubicBezTo>
                    <a:pt x="366" y="1507"/>
                    <a:pt x="1485" y="388"/>
                    <a:pt x="2877" y="388"/>
                  </a:cubicBezTo>
                  <a:close/>
                  <a:moveTo>
                    <a:pt x="2877" y="0"/>
                  </a:moveTo>
                  <a:cubicBezTo>
                    <a:pt x="1279" y="0"/>
                    <a:pt x="1" y="1301"/>
                    <a:pt x="1" y="2899"/>
                  </a:cubicBezTo>
                  <a:cubicBezTo>
                    <a:pt x="1" y="4497"/>
                    <a:pt x="1279" y="5775"/>
                    <a:pt x="2877" y="5775"/>
                  </a:cubicBezTo>
                  <a:cubicBezTo>
                    <a:pt x="4475" y="5775"/>
                    <a:pt x="5753" y="4497"/>
                    <a:pt x="5753" y="2899"/>
                  </a:cubicBezTo>
                  <a:cubicBezTo>
                    <a:pt x="5753" y="1301"/>
                    <a:pt x="4475" y="0"/>
                    <a:pt x="28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15"/>
            <p:cNvSpPr/>
            <p:nvPr/>
          </p:nvSpPr>
          <p:spPr>
            <a:xfrm>
              <a:off x="3526675" y="1544750"/>
              <a:ext cx="93600" cy="93050"/>
            </a:xfrm>
            <a:custGeom>
              <a:avLst/>
              <a:gdLst/>
              <a:ahLst/>
              <a:cxnLst/>
              <a:rect l="l" t="t" r="r" b="b"/>
              <a:pathLst>
                <a:path w="3744" h="3722" extrusionOk="0">
                  <a:moveTo>
                    <a:pt x="1872" y="0"/>
                  </a:moveTo>
                  <a:cubicBezTo>
                    <a:pt x="845" y="0"/>
                    <a:pt x="0" y="845"/>
                    <a:pt x="0" y="1872"/>
                  </a:cubicBezTo>
                  <a:cubicBezTo>
                    <a:pt x="0" y="2899"/>
                    <a:pt x="845" y="3721"/>
                    <a:pt x="1872" y="3721"/>
                  </a:cubicBezTo>
                  <a:cubicBezTo>
                    <a:pt x="2899" y="3721"/>
                    <a:pt x="3744" y="2899"/>
                    <a:pt x="3744" y="1872"/>
                  </a:cubicBezTo>
                  <a:cubicBezTo>
                    <a:pt x="3744" y="845"/>
                    <a:pt x="2899" y="0"/>
                    <a:pt x="18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15"/>
            <p:cNvSpPr/>
            <p:nvPr/>
          </p:nvSpPr>
          <p:spPr>
            <a:xfrm>
              <a:off x="1930050" y="1563575"/>
              <a:ext cx="106150" cy="106175"/>
            </a:xfrm>
            <a:custGeom>
              <a:avLst/>
              <a:gdLst/>
              <a:ahLst/>
              <a:cxnLst/>
              <a:rect l="l" t="t" r="r" b="b"/>
              <a:pathLst>
                <a:path w="4246" h="4247" extrusionOk="0">
                  <a:moveTo>
                    <a:pt x="2123" y="1"/>
                  </a:moveTo>
                  <a:cubicBezTo>
                    <a:pt x="959" y="1"/>
                    <a:pt x="0" y="937"/>
                    <a:pt x="0" y="2123"/>
                  </a:cubicBezTo>
                  <a:cubicBezTo>
                    <a:pt x="0" y="3288"/>
                    <a:pt x="959" y="4246"/>
                    <a:pt x="2123" y="4246"/>
                  </a:cubicBezTo>
                  <a:cubicBezTo>
                    <a:pt x="3310" y="4246"/>
                    <a:pt x="4246" y="3288"/>
                    <a:pt x="4246" y="2123"/>
                  </a:cubicBezTo>
                  <a:cubicBezTo>
                    <a:pt x="4246" y="937"/>
                    <a:pt x="3310" y="1"/>
                    <a:pt x="2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15"/>
            <p:cNvSpPr/>
            <p:nvPr/>
          </p:nvSpPr>
          <p:spPr>
            <a:xfrm>
              <a:off x="1621325" y="1563575"/>
              <a:ext cx="106175" cy="106175"/>
            </a:xfrm>
            <a:custGeom>
              <a:avLst/>
              <a:gdLst/>
              <a:ahLst/>
              <a:cxnLst/>
              <a:rect l="l" t="t" r="r" b="b"/>
              <a:pathLst>
                <a:path w="4247" h="4247" extrusionOk="0">
                  <a:moveTo>
                    <a:pt x="2123" y="1"/>
                  </a:moveTo>
                  <a:cubicBezTo>
                    <a:pt x="936" y="1"/>
                    <a:pt x="1" y="937"/>
                    <a:pt x="1" y="2123"/>
                  </a:cubicBezTo>
                  <a:cubicBezTo>
                    <a:pt x="1" y="3288"/>
                    <a:pt x="936" y="4246"/>
                    <a:pt x="2123" y="4246"/>
                  </a:cubicBezTo>
                  <a:cubicBezTo>
                    <a:pt x="3287" y="4246"/>
                    <a:pt x="4246" y="3288"/>
                    <a:pt x="4246" y="2123"/>
                  </a:cubicBezTo>
                  <a:cubicBezTo>
                    <a:pt x="4246" y="937"/>
                    <a:pt x="3287" y="1"/>
                    <a:pt x="2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15"/>
            <p:cNvSpPr/>
            <p:nvPr/>
          </p:nvSpPr>
          <p:spPr>
            <a:xfrm>
              <a:off x="944550" y="1765575"/>
              <a:ext cx="106175" cy="106175"/>
            </a:xfrm>
            <a:custGeom>
              <a:avLst/>
              <a:gdLst/>
              <a:ahLst/>
              <a:cxnLst/>
              <a:rect l="l" t="t" r="r" b="b"/>
              <a:pathLst>
                <a:path w="4247" h="4247" extrusionOk="0">
                  <a:moveTo>
                    <a:pt x="2123" y="1"/>
                  </a:moveTo>
                  <a:cubicBezTo>
                    <a:pt x="959" y="1"/>
                    <a:pt x="1" y="960"/>
                    <a:pt x="1" y="2124"/>
                  </a:cubicBezTo>
                  <a:cubicBezTo>
                    <a:pt x="1" y="3311"/>
                    <a:pt x="959" y="4246"/>
                    <a:pt x="2123" y="4246"/>
                  </a:cubicBezTo>
                  <a:cubicBezTo>
                    <a:pt x="3310" y="4246"/>
                    <a:pt x="4246" y="3311"/>
                    <a:pt x="4246" y="2124"/>
                  </a:cubicBezTo>
                  <a:cubicBezTo>
                    <a:pt x="4246" y="960"/>
                    <a:pt x="3310" y="1"/>
                    <a:pt x="2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15"/>
            <p:cNvSpPr/>
            <p:nvPr/>
          </p:nvSpPr>
          <p:spPr>
            <a:xfrm>
              <a:off x="496050" y="1323925"/>
              <a:ext cx="106150" cy="106150"/>
            </a:xfrm>
            <a:custGeom>
              <a:avLst/>
              <a:gdLst/>
              <a:ahLst/>
              <a:cxnLst/>
              <a:rect l="l" t="t" r="r" b="b"/>
              <a:pathLst>
                <a:path w="4246" h="4246" extrusionOk="0">
                  <a:moveTo>
                    <a:pt x="2123" y="0"/>
                  </a:moveTo>
                  <a:cubicBezTo>
                    <a:pt x="959" y="0"/>
                    <a:pt x="0" y="936"/>
                    <a:pt x="0" y="2123"/>
                  </a:cubicBezTo>
                  <a:cubicBezTo>
                    <a:pt x="0" y="3287"/>
                    <a:pt x="959" y="4246"/>
                    <a:pt x="2123" y="4246"/>
                  </a:cubicBezTo>
                  <a:cubicBezTo>
                    <a:pt x="3287" y="4246"/>
                    <a:pt x="4246" y="3287"/>
                    <a:pt x="4246" y="2123"/>
                  </a:cubicBezTo>
                  <a:cubicBezTo>
                    <a:pt x="4246" y="936"/>
                    <a:pt x="3287" y="0"/>
                    <a:pt x="2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15"/>
            <p:cNvSpPr/>
            <p:nvPr/>
          </p:nvSpPr>
          <p:spPr>
            <a:xfrm>
              <a:off x="3168300" y="1186975"/>
              <a:ext cx="72500" cy="73050"/>
            </a:xfrm>
            <a:custGeom>
              <a:avLst/>
              <a:gdLst/>
              <a:ahLst/>
              <a:cxnLst/>
              <a:rect l="l" t="t" r="r" b="b"/>
              <a:pathLst>
                <a:path w="2900" h="2922" extrusionOk="0">
                  <a:moveTo>
                    <a:pt x="1462" y="0"/>
                  </a:moveTo>
                  <a:cubicBezTo>
                    <a:pt x="640" y="0"/>
                    <a:pt x="1" y="639"/>
                    <a:pt x="1" y="1461"/>
                  </a:cubicBezTo>
                  <a:cubicBezTo>
                    <a:pt x="1" y="2260"/>
                    <a:pt x="640" y="2922"/>
                    <a:pt x="1462" y="2922"/>
                  </a:cubicBezTo>
                  <a:cubicBezTo>
                    <a:pt x="2261" y="2922"/>
                    <a:pt x="2900" y="2260"/>
                    <a:pt x="2900" y="1461"/>
                  </a:cubicBezTo>
                  <a:cubicBezTo>
                    <a:pt x="2900" y="639"/>
                    <a:pt x="2261" y="0"/>
                    <a:pt x="14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15"/>
            <p:cNvSpPr/>
            <p:nvPr/>
          </p:nvSpPr>
          <p:spPr>
            <a:xfrm>
              <a:off x="1238425" y="1362725"/>
              <a:ext cx="73075" cy="73050"/>
            </a:xfrm>
            <a:custGeom>
              <a:avLst/>
              <a:gdLst/>
              <a:ahLst/>
              <a:cxnLst/>
              <a:rect l="l" t="t" r="r" b="b"/>
              <a:pathLst>
                <a:path w="2923" h="2922" extrusionOk="0">
                  <a:moveTo>
                    <a:pt x="1462" y="0"/>
                  </a:moveTo>
                  <a:cubicBezTo>
                    <a:pt x="640" y="0"/>
                    <a:pt x="1" y="662"/>
                    <a:pt x="1" y="1461"/>
                  </a:cubicBezTo>
                  <a:cubicBezTo>
                    <a:pt x="1" y="2260"/>
                    <a:pt x="640" y="2922"/>
                    <a:pt x="1462" y="2922"/>
                  </a:cubicBezTo>
                  <a:cubicBezTo>
                    <a:pt x="2260" y="2922"/>
                    <a:pt x="2922" y="2260"/>
                    <a:pt x="2922" y="1461"/>
                  </a:cubicBezTo>
                  <a:cubicBezTo>
                    <a:pt x="2922" y="662"/>
                    <a:pt x="2260" y="0"/>
                    <a:pt x="14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15"/>
            <p:cNvSpPr/>
            <p:nvPr/>
          </p:nvSpPr>
          <p:spPr>
            <a:xfrm>
              <a:off x="2281550" y="832600"/>
              <a:ext cx="2995850" cy="9725"/>
            </a:xfrm>
            <a:custGeom>
              <a:avLst/>
              <a:gdLst/>
              <a:ahLst/>
              <a:cxnLst/>
              <a:rect l="l" t="t" r="r" b="b"/>
              <a:pathLst>
                <a:path w="119834" h="389" extrusionOk="0">
                  <a:moveTo>
                    <a:pt x="183" y="1"/>
                  </a:moveTo>
                  <a:cubicBezTo>
                    <a:pt x="69" y="1"/>
                    <a:pt x="0" y="92"/>
                    <a:pt x="0" y="183"/>
                  </a:cubicBezTo>
                  <a:cubicBezTo>
                    <a:pt x="0" y="297"/>
                    <a:pt x="69" y="389"/>
                    <a:pt x="183" y="389"/>
                  </a:cubicBezTo>
                  <a:lnTo>
                    <a:pt x="119628" y="389"/>
                  </a:lnTo>
                  <a:cubicBezTo>
                    <a:pt x="119742" y="389"/>
                    <a:pt x="119833" y="297"/>
                    <a:pt x="119833" y="183"/>
                  </a:cubicBezTo>
                  <a:cubicBezTo>
                    <a:pt x="119833" y="92"/>
                    <a:pt x="119742" y="1"/>
                    <a:pt x="1196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15"/>
            <p:cNvSpPr/>
            <p:nvPr/>
          </p:nvSpPr>
          <p:spPr>
            <a:xfrm>
              <a:off x="2222775" y="800650"/>
              <a:ext cx="73075" cy="73050"/>
            </a:xfrm>
            <a:custGeom>
              <a:avLst/>
              <a:gdLst/>
              <a:ahLst/>
              <a:cxnLst/>
              <a:rect l="l" t="t" r="r" b="b"/>
              <a:pathLst>
                <a:path w="2923" h="2922" extrusionOk="0">
                  <a:moveTo>
                    <a:pt x="1461" y="0"/>
                  </a:moveTo>
                  <a:cubicBezTo>
                    <a:pt x="640" y="0"/>
                    <a:pt x="0" y="662"/>
                    <a:pt x="0" y="1461"/>
                  </a:cubicBezTo>
                  <a:cubicBezTo>
                    <a:pt x="0" y="2283"/>
                    <a:pt x="640" y="2922"/>
                    <a:pt x="1461" y="2922"/>
                  </a:cubicBezTo>
                  <a:cubicBezTo>
                    <a:pt x="2260" y="2922"/>
                    <a:pt x="2922" y="2283"/>
                    <a:pt x="2922" y="1461"/>
                  </a:cubicBezTo>
                  <a:cubicBezTo>
                    <a:pt x="2922" y="662"/>
                    <a:pt x="2260" y="0"/>
                    <a:pt x="14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15"/>
            <p:cNvSpPr/>
            <p:nvPr/>
          </p:nvSpPr>
          <p:spPr>
            <a:xfrm>
              <a:off x="5235725" y="800650"/>
              <a:ext cx="73050" cy="73050"/>
            </a:xfrm>
            <a:custGeom>
              <a:avLst/>
              <a:gdLst/>
              <a:ahLst/>
              <a:cxnLst/>
              <a:rect l="l" t="t" r="r" b="b"/>
              <a:pathLst>
                <a:path w="2922" h="2922" extrusionOk="0">
                  <a:moveTo>
                    <a:pt x="1461" y="0"/>
                  </a:moveTo>
                  <a:cubicBezTo>
                    <a:pt x="662" y="0"/>
                    <a:pt x="0" y="662"/>
                    <a:pt x="0" y="1461"/>
                  </a:cubicBezTo>
                  <a:cubicBezTo>
                    <a:pt x="0" y="2283"/>
                    <a:pt x="662" y="2922"/>
                    <a:pt x="1461" y="2922"/>
                  </a:cubicBezTo>
                  <a:cubicBezTo>
                    <a:pt x="2283" y="2922"/>
                    <a:pt x="2922" y="2283"/>
                    <a:pt x="2922" y="1461"/>
                  </a:cubicBezTo>
                  <a:cubicBezTo>
                    <a:pt x="2922" y="662"/>
                    <a:pt x="2283" y="0"/>
                    <a:pt x="14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15"/>
            <p:cNvSpPr/>
            <p:nvPr/>
          </p:nvSpPr>
          <p:spPr>
            <a:xfrm>
              <a:off x="5732175" y="319450"/>
              <a:ext cx="1118450" cy="1117475"/>
            </a:xfrm>
            <a:custGeom>
              <a:avLst/>
              <a:gdLst/>
              <a:ahLst/>
              <a:cxnLst/>
              <a:rect l="l" t="t" r="r" b="b"/>
              <a:pathLst>
                <a:path w="44738" h="44699" extrusionOk="0">
                  <a:moveTo>
                    <a:pt x="44532" y="1"/>
                  </a:moveTo>
                  <a:cubicBezTo>
                    <a:pt x="44481" y="1"/>
                    <a:pt x="44430" y="18"/>
                    <a:pt x="44395" y="52"/>
                  </a:cubicBezTo>
                  <a:lnTo>
                    <a:pt x="91" y="44356"/>
                  </a:lnTo>
                  <a:cubicBezTo>
                    <a:pt x="0" y="44447"/>
                    <a:pt x="0" y="44562"/>
                    <a:pt x="91" y="44630"/>
                  </a:cubicBezTo>
                  <a:cubicBezTo>
                    <a:pt x="114" y="44676"/>
                    <a:pt x="160" y="44699"/>
                    <a:pt x="228" y="44699"/>
                  </a:cubicBezTo>
                  <a:cubicBezTo>
                    <a:pt x="274" y="44699"/>
                    <a:pt x="320" y="44676"/>
                    <a:pt x="342" y="44630"/>
                  </a:cubicBezTo>
                  <a:lnTo>
                    <a:pt x="44669" y="326"/>
                  </a:lnTo>
                  <a:cubicBezTo>
                    <a:pt x="44738" y="258"/>
                    <a:pt x="44738" y="121"/>
                    <a:pt x="44669" y="52"/>
                  </a:cubicBezTo>
                  <a:cubicBezTo>
                    <a:pt x="44635" y="18"/>
                    <a:pt x="44584" y="1"/>
                    <a:pt x="445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15"/>
            <p:cNvSpPr/>
            <p:nvPr/>
          </p:nvSpPr>
          <p:spPr>
            <a:xfrm>
              <a:off x="5870250" y="381100"/>
              <a:ext cx="1118475" cy="1117450"/>
            </a:xfrm>
            <a:custGeom>
              <a:avLst/>
              <a:gdLst/>
              <a:ahLst/>
              <a:cxnLst/>
              <a:rect l="l" t="t" r="r" b="b"/>
              <a:pathLst>
                <a:path w="44739" h="44698" extrusionOk="0">
                  <a:moveTo>
                    <a:pt x="44522" y="0"/>
                  </a:moveTo>
                  <a:cubicBezTo>
                    <a:pt x="44476" y="0"/>
                    <a:pt x="44430" y="17"/>
                    <a:pt x="44396" y="51"/>
                  </a:cubicBezTo>
                  <a:lnTo>
                    <a:pt x="69" y="44378"/>
                  </a:lnTo>
                  <a:cubicBezTo>
                    <a:pt x="1" y="44447"/>
                    <a:pt x="1" y="44561"/>
                    <a:pt x="69" y="44629"/>
                  </a:cubicBezTo>
                  <a:cubicBezTo>
                    <a:pt x="115" y="44675"/>
                    <a:pt x="161" y="44698"/>
                    <a:pt x="206" y="44698"/>
                  </a:cubicBezTo>
                  <a:cubicBezTo>
                    <a:pt x="252" y="44698"/>
                    <a:pt x="298" y="44675"/>
                    <a:pt x="343" y="44629"/>
                  </a:cubicBezTo>
                  <a:lnTo>
                    <a:pt x="44647" y="325"/>
                  </a:lnTo>
                  <a:cubicBezTo>
                    <a:pt x="44738" y="257"/>
                    <a:pt x="44738" y="120"/>
                    <a:pt x="44647" y="51"/>
                  </a:cubicBezTo>
                  <a:cubicBezTo>
                    <a:pt x="44613" y="17"/>
                    <a:pt x="44567" y="0"/>
                    <a:pt x="445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15"/>
            <p:cNvSpPr/>
            <p:nvPr/>
          </p:nvSpPr>
          <p:spPr>
            <a:xfrm>
              <a:off x="4775775" y="1974875"/>
              <a:ext cx="2300825" cy="706600"/>
            </a:xfrm>
            <a:custGeom>
              <a:avLst/>
              <a:gdLst/>
              <a:ahLst/>
              <a:cxnLst/>
              <a:rect l="l" t="t" r="r" b="b"/>
              <a:pathLst>
                <a:path w="92033" h="28264" extrusionOk="0">
                  <a:moveTo>
                    <a:pt x="206" y="0"/>
                  </a:moveTo>
                  <a:cubicBezTo>
                    <a:pt x="155" y="0"/>
                    <a:pt x="104" y="17"/>
                    <a:pt x="69" y="51"/>
                  </a:cubicBezTo>
                  <a:cubicBezTo>
                    <a:pt x="1" y="120"/>
                    <a:pt x="1" y="234"/>
                    <a:pt x="69" y="325"/>
                  </a:cubicBezTo>
                  <a:lnTo>
                    <a:pt x="28007" y="28263"/>
                  </a:lnTo>
                  <a:lnTo>
                    <a:pt x="91850" y="28263"/>
                  </a:lnTo>
                  <a:cubicBezTo>
                    <a:pt x="91941" y="28263"/>
                    <a:pt x="92032" y="28172"/>
                    <a:pt x="92032" y="28058"/>
                  </a:cubicBezTo>
                  <a:cubicBezTo>
                    <a:pt x="92032" y="27967"/>
                    <a:pt x="91941" y="27875"/>
                    <a:pt x="91850" y="27875"/>
                  </a:cubicBezTo>
                  <a:lnTo>
                    <a:pt x="28167" y="27875"/>
                  </a:lnTo>
                  <a:lnTo>
                    <a:pt x="343" y="51"/>
                  </a:lnTo>
                  <a:cubicBezTo>
                    <a:pt x="309" y="17"/>
                    <a:pt x="258" y="0"/>
                    <a:pt x="2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15"/>
            <p:cNvSpPr/>
            <p:nvPr/>
          </p:nvSpPr>
          <p:spPr>
            <a:xfrm>
              <a:off x="3518100" y="2023500"/>
              <a:ext cx="149550" cy="93050"/>
            </a:xfrm>
            <a:custGeom>
              <a:avLst/>
              <a:gdLst/>
              <a:ahLst/>
              <a:cxnLst/>
              <a:rect l="l" t="t" r="r" b="b"/>
              <a:pathLst>
                <a:path w="5982" h="3722" extrusionOk="0">
                  <a:moveTo>
                    <a:pt x="1" y="1"/>
                  </a:moveTo>
                  <a:lnTo>
                    <a:pt x="3607" y="3721"/>
                  </a:lnTo>
                  <a:lnTo>
                    <a:pt x="5981" y="3721"/>
                  </a:lnTo>
                  <a:lnTo>
                    <a:pt x="239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15"/>
            <p:cNvSpPr/>
            <p:nvPr/>
          </p:nvSpPr>
          <p:spPr>
            <a:xfrm>
              <a:off x="3630525" y="2023500"/>
              <a:ext cx="148950" cy="93050"/>
            </a:xfrm>
            <a:custGeom>
              <a:avLst/>
              <a:gdLst/>
              <a:ahLst/>
              <a:cxnLst/>
              <a:rect l="l" t="t" r="r" b="b"/>
              <a:pathLst>
                <a:path w="5958" h="3722" extrusionOk="0">
                  <a:moveTo>
                    <a:pt x="0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15"/>
            <p:cNvSpPr/>
            <p:nvPr/>
          </p:nvSpPr>
          <p:spPr>
            <a:xfrm>
              <a:off x="3742375" y="2023500"/>
              <a:ext cx="149525" cy="93050"/>
            </a:xfrm>
            <a:custGeom>
              <a:avLst/>
              <a:gdLst/>
              <a:ahLst/>
              <a:cxnLst/>
              <a:rect l="l" t="t" r="r" b="b"/>
              <a:pathLst>
                <a:path w="5981" h="3722" extrusionOk="0">
                  <a:moveTo>
                    <a:pt x="0" y="1"/>
                  </a:moveTo>
                  <a:lnTo>
                    <a:pt x="3584" y="3721"/>
                  </a:lnTo>
                  <a:lnTo>
                    <a:pt x="5980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15"/>
            <p:cNvSpPr/>
            <p:nvPr/>
          </p:nvSpPr>
          <p:spPr>
            <a:xfrm>
              <a:off x="3854775" y="2023500"/>
              <a:ext cx="148975" cy="93050"/>
            </a:xfrm>
            <a:custGeom>
              <a:avLst/>
              <a:gdLst/>
              <a:ahLst/>
              <a:cxnLst/>
              <a:rect l="l" t="t" r="r" b="b"/>
              <a:pathLst>
                <a:path w="5959" h="3722" extrusionOk="0">
                  <a:moveTo>
                    <a:pt x="1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15"/>
            <p:cNvSpPr/>
            <p:nvPr/>
          </p:nvSpPr>
          <p:spPr>
            <a:xfrm>
              <a:off x="3966625" y="2023500"/>
              <a:ext cx="148950" cy="93050"/>
            </a:xfrm>
            <a:custGeom>
              <a:avLst/>
              <a:gdLst/>
              <a:ahLst/>
              <a:cxnLst/>
              <a:rect l="l" t="t" r="r" b="b"/>
              <a:pathLst>
                <a:path w="5958" h="3722" extrusionOk="0">
                  <a:moveTo>
                    <a:pt x="1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15"/>
            <p:cNvSpPr/>
            <p:nvPr/>
          </p:nvSpPr>
          <p:spPr>
            <a:xfrm>
              <a:off x="4078475" y="2023500"/>
              <a:ext cx="149525" cy="93050"/>
            </a:xfrm>
            <a:custGeom>
              <a:avLst/>
              <a:gdLst/>
              <a:ahLst/>
              <a:cxnLst/>
              <a:rect l="l" t="t" r="r" b="b"/>
              <a:pathLst>
                <a:path w="5981" h="3722" extrusionOk="0">
                  <a:moveTo>
                    <a:pt x="0" y="1"/>
                  </a:moveTo>
                  <a:lnTo>
                    <a:pt x="3607" y="3721"/>
                  </a:lnTo>
                  <a:lnTo>
                    <a:pt x="5981" y="3721"/>
                  </a:lnTo>
                  <a:lnTo>
                    <a:pt x="239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15"/>
            <p:cNvSpPr/>
            <p:nvPr/>
          </p:nvSpPr>
          <p:spPr>
            <a:xfrm>
              <a:off x="4190875" y="2023500"/>
              <a:ext cx="148975" cy="93050"/>
            </a:xfrm>
            <a:custGeom>
              <a:avLst/>
              <a:gdLst/>
              <a:ahLst/>
              <a:cxnLst/>
              <a:rect l="l" t="t" r="r" b="b"/>
              <a:pathLst>
                <a:path w="5959" h="3722" extrusionOk="0">
                  <a:moveTo>
                    <a:pt x="1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15"/>
            <p:cNvSpPr/>
            <p:nvPr/>
          </p:nvSpPr>
          <p:spPr>
            <a:xfrm>
              <a:off x="4302725" y="2023500"/>
              <a:ext cx="149525" cy="93050"/>
            </a:xfrm>
            <a:custGeom>
              <a:avLst/>
              <a:gdLst/>
              <a:ahLst/>
              <a:cxnLst/>
              <a:rect l="l" t="t" r="r" b="b"/>
              <a:pathLst>
                <a:path w="5981" h="3722" extrusionOk="0">
                  <a:moveTo>
                    <a:pt x="1" y="1"/>
                  </a:moveTo>
                  <a:lnTo>
                    <a:pt x="3584" y="3721"/>
                  </a:lnTo>
                  <a:lnTo>
                    <a:pt x="5981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15"/>
            <p:cNvSpPr/>
            <p:nvPr/>
          </p:nvSpPr>
          <p:spPr>
            <a:xfrm>
              <a:off x="2718075" y="2800150"/>
              <a:ext cx="276800" cy="172925"/>
            </a:xfrm>
            <a:custGeom>
              <a:avLst/>
              <a:gdLst/>
              <a:ahLst/>
              <a:cxnLst/>
              <a:rect l="l" t="t" r="r" b="b"/>
              <a:pathLst>
                <a:path w="11072" h="6917" extrusionOk="0">
                  <a:moveTo>
                    <a:pt x="1" y="0"/>
                  </a:moveTo>
                  <a:lnTo>
                    <a:pt x="6666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15"/>
            <p:cNvSpPr/>
            <p:nvPr/>
          </p:nvSpPr>
          <p:spPr>
            <a:xfrm>
              <a:off x="2925800" y="2800150"/>
              <a:ext cx="276775" cy="172925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0" y="0"/>
                  </a:moveTo>
                  <a:lnTo>
                    <a:pt x="6665" y="6916"/>
                  </a:lnTo>
                  <a:lnTo>
                    <a:pt x="11070" y="6916"/>
                  </a:lnTo>
                  <a:lnTo>
                    <a:pt x="4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15"/>
            <p:cNvSpPr/>
            <p:nvPr/>
          </p:nvSpPr>
          <p:spPr>
            <a:xfrm>
              <a:off x="3133500" y="2800150"/>
              <a:ext cx="276775" cy="172925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1" y="0"/>
                  </a:moveTo>
                  <a:lnTo>
                    <a:pt x="6666" y="6916"/>
                  </a:lnTo>
                  <a:lnTo>
                    <a:pt x="11071" y="6916"/>
                  </a:lnTo>
                  <a:lnTo>
                    <a:pt x="442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15"/>
            <p:cNvSpPr/>
            <p:nvPr/>
          </p:nvSpPr>
          <p:spPr>
            <a:xfrm>
              <a:off x="3341775" y="2800150"/>
              <a:ext cx="276800" cy="172925"/>
            </a:xfrm>
            <a:custGeom>
              <a:avLst/>
              <a:gdLst/>
              <a:ahLst/>
              <a:cxnLst/>
              <a:rect l="l" t="t" r="r" b="b"/>
              <a:pathLst>
                <a:path w="11072" h="6917" extrusionOk="0">
                  <a:moveTo>
                    <a:pt x="1" y="0"/>
                  </a:moveTo>
                  <a:lnTo>
                    <a:pt x="6643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15"/>
            <p:cNvSpPr/>
            <p:nvPr/>
          </p:nvSpPr>
          <p:spPr>
            <a:xfrm>
              <a:off x="3549500" y="2800150"/>
              <a:ext cx="276775" cy="172925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0" y="0"/>
                  </a:moveTo>
                  <a:lnTo>
                    <a:pt x="6665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15"/>
            <p:cNvSpPr/>
            <p:nvPr/>
          </p:nvSpPr>
          <p:spPr>
            <a:xfrm>
              <a:off x="3757200" y="2800150"/>
              <a:ext cx="276775" cy="172925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1" y="0"/>
                  </a:moveTo>
                  <a:lnTo>
                    <a:pt x="6666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15"/>
            <p:cNvSpPr/>
            <p:nvPr/>
          </p:nvSpPr>
          <p:spPr>
            <a:xfrm>
              <a:off x="6113925" y="435450"/>
              <a:ext cx="276775" cy="172925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6665" y="0"/>
                  </a:moveTo>
                  <a:lnTo>
                    <a:pt x="0" y="6916"/>
                  </a:lnTo>
                  <a:lnTo>
                    <a:pt x="4428" y="6916"/>
                  </a:lnTo>
                  <a:lnTo>
                    <a:pt x="110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15"/>
            <p:cNvSpPr/>
            <p:nvPr/>
          </p:nvSpPr>
          <p:spPr>
            <a:xfrm>
              <a:off x="5906200" y="435450"/>
              <a:ext cx="276800" cy="172925"/>
            </a:xfrm>
            <a:custGeom>
              <a:avLst/>
              <a:gdLst/>
              <a:ahLst/>
              <a:cxnLst/>
              <a:rect l="l" t="t" r="r" b="b"/>
              <a:pathLst>
                <a:path w="11072" h="6917" extrusionOk="0">
                  <a:moveTo>
                    <a:pt x="6666" y="0"/>
                  </a:moveTo>
                  <a:lnTo>
                    <a:pt x="1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15"/>
            <p:cNvSpPr/>
            <p:nvPr/>
          </p:nvSpPr>
          <p:spPr>
            <a:xfrm>
              <a:off x="5698500" y="435450"/>
              <a:ext cx="276775" cy="172925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6643" y="0"/>
                  </a:moveTo>
                  <a:lnTo>
                    <a:pt x="0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15"/>
            <p:cNvSpPr/>
            <p:nvPr/>
          </p:nvSpPr>
          <p:spPr>
            <a:xfrm>
              <a:off x="5490225" y="435450"/>
              <a:ext cx="276775" cy="172925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6665" y="0"/>
                  </a:moveTo>
                  <a:lnTo>
                    <a:pt x="0" y="6916"/>
                  </a:lnTo>
                  <a:lnTo>
                    <a:pt x="4428" y="6916"/>
                  </a:lnTo>
                  <a:lnTo>
                    <a:pt x="110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15"/>
            <p:cNvSpPr/>
            <p:nvPr/>
          </p:nvSpPr>
          <p:spPr>
            <a:xfrm>
              <a:off x="5282500" y="435450"/>
              <a:ext cx="276775" cy="172925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6666" y="0"/>
                  </a:moveTo>
                  <a:lnTo>
                    <a:pt x="1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15"/>
            <p:cNvSpPr/>
            <p:nvPr/>
          </p:nvSpPr>
          <p:spPr>
            <a:xfrm>
              <a:off x="5074800" y="435450"/>
              <a:ext cx="276775" cy="172925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6665" y="0"/>
                  </a:moveTo>
                  <a:lnTo>
                    <a:pt x="0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15"/>
            <p:cNvSpPr/>
            <p:nvPr/>
          </p:nvSpPr>
          <p:spPr>
            <a:xfrm>
              <a:off x="4867075" y="435450"/>
              <a:ext cx="276800" cy="172925"/>
            </a:xfrm>
            <a:custGeom>
              <a:avLst/>
              <a:gdLst/>
              <a:ahLst/>
              <a:cxnLst/>
              <a:rect l="l" t="t" r="r" b="b"/>
              <a:pathLst>
                <a:path w="11072" h="6917" extrusionOk="0">
                  <a:moveTo>
                    <a:pt x="6643" y="0"/>
                  </a:moveTo>
                  <a:lnTo>
                    <a:pt x="1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15"/>
            <p:cNvSpPr/>
            <p:nvPr/>
          </p:nvSpPr>
          <p:spPr>
            <a:xfrm>
              <a:off x="4658800" y="435450"/>
              <a:ext cx="276775" cy="172925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6666" y="0"/>
                  </a:moveTo>
                  <a:lnTo>
                    <a:pt x="1" y="6916"/>
                  </a:lnTo>
                  <a:lnTo>
                    <a:pt x="4429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15"/>
            <p:cNvSpPr/>
            <p:nvPr/>
          </p:nvSpPr>
          <p:spPr>
            <a:xfrm>
              <a:off x="4853400" y="927325"/>
              <a:ext cx="143250" cy="155250"/>
            </a:xfrm>
            <a:custGeom>
              <a:avLst/>
              <a:gdLst/>
              <a:ahLst/>
              <a:cxnLst/>
              <a:rect l="l" t="t" r="r" b="b"/>
              <a:pathLst>
                <a:path w="5730" h="6210" extrusionOk="0">
                  <a:moveTo>
                    <a:pt x="0" y="1"/>
                  </a:moveTo>
                  <a:lnTo>
                    <a:pt x="3492" y="3265"/>
                  </a:lnTo>
                  <a:lnTo>
                    <a:pt x="365" y="6209"/>
                  </a:lnTo>
                  <a:lnTo>
                    <a:pt x="2602" y="6209"/>
                  </a:lnTo>
                  <a:lnTo>
                    <a:pt x="5729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15"/>
            <p:cNvSpPr/>
            <p:nvPr/>
          </p:nvSpPr>
          <p:spPr>
            <a:xfrm>
              <a:off x="4940700" y="927325"/>
              <a:ext cx="143825" cy="155250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0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2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15"/>
            <p:cNvSpPr/>
            <p:nvPr/>
          </p:nvSpPr>
          <p:spPr>
            <a:xfrm>
              <a:off x="5028000" y="927325"/>
              <a:ext cx="143825" cy="155250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15"/>
            <p:cNvSpPr/>
            <p:nvPr/>
          </p:nvSpPr>
          <p:spPr>
            <a:xfrm>
              <a:off x="5115300" y="927325"/>
              <a:ext cx="143825" cy="155250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26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15"/>
            <p:cNvSpPr/>
            <p:nvPr/>
          </p:nvSpPr>
          <p:spPr>
            <a:xfrm>
              <a:off x="5202625" y="927325"/>
              <a:ext cx="143825" cy="155250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0" y="1"/>
                  </a:moveTo>
                  <a:lnTo>
                    <a:pt x="3515" y="3265"/>
                  </a:lnTo>
                  <a:lnTo>
                    <a:pt x="388" y="6209"/>
                  </a:lnTo>
                  <a:lnTo>
                    <a:pt x="2625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15"/>
            <p:cNvSpPr/>
            <p:nvPr/>
          </p:nvSpPr>
          <p:spPr>
            <a:xfrm>
              <a:off x="5289925" y="927325"/>
              <a:ext cx="143825" cy="155250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0" y="1"/>
                  </a:moveTo>
                  <a:lnTo>
                    <a:pt x="3516" y="3265"/>
                  </a:lnTo>
                  <a:lnTo>
                    <a:pt x="388" y="6209"/>
                  </a:lnTo>
                  <a:lnTo>
                    <a:pt x="2625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15"/>
            <p:cNvSpPr/>
            <p:nvPr/>
          </p:nvSpPr>
          <p:spPr>
            <a:xfrm>
              <a:off x="5377225" y="927325"/>
              <a:ext cx="143825" cy="155250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1" y="1"/>
                  </a:moveTo>
                  <a:lnTo>
                    <a:pt x="3516" y="3265"/>
                  </a:lnTo>
                  <a:lnTo>
                    <a:pt x="389" y="6209"/>
                  </a:lnTo>
                  <a:lnTo>
                    <a:pt x="2626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15"/>
            <p:cNvSpPr/>
            <p:nvPr/>
          </p:nvSpPr>
          <p:spPr>
            <a:xfrm>
              <a:off x="5465100" y="927325"/>
              <a:ext cx="143250" cy="155250"/>
            </a:xfrm>
            <a:custGeom>
              <a:avLst/>
              <a:gdLst/>
              <a:ahLst/>
              <a:cxnLst/>
              <a:rect l="l" t="t" r="r" b="b"/>
              <a:pathLst>
                <a:path w="5730" h="6210" extrusionOk="0">
                  <a:moveTo>
                    <a:pt x="1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30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15"/>
            <p:cNvSpPr/>
            <p:nvPr/>
          </p:nvSpPr>
          <p:spPr>
            <a:xfrm>
              <a:off x="5552425" y="927325"/>
              <a:ext cx="143250" cy="155250"/>
            </a:xfrm>
            <a:custGeom>
              <a:avLst/>
              <a:gdLst/>
              <a:ahLst/>
              <a:cxnLst/>
              <a:rect l="l" t="t" r="r" b="b"/>
              <a:pathLst>
                <a:path w="5730" h="6210" extrusionOk="0">
                  <a:moveTo>
                    <a:pt x="0" y="1"/>
                  </a:moveTo>
                  <a:lnTo>
                    <a:pt x="3492" y="3265"/>
                  </a:lnTo>
                  <a:lnTo>
                    <a:pt x="365" y="6209"/>
                  </a:lnTo>
                  <a:lnTo>
                    <a:pt x="2602" y="6209"/>
                  </a:lnTo>
                  <a:lnTo>
                    <a:pt x="5729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15"/>
            <p:cNvSpPr/>
            <p:nvPr/>
          </p:nvSpPr>
          <p:spPr>
            <a:xfrm>
              <a:off x="5639725" y="927325"/>
              <a:ext cx="143825" cy="155250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0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2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15"/>
            <p:cNvSpPr/>
            <p:nvPr/>
          </p:nvSpPr>
          <p:spPr>
            <a:xfrm>
              <a:off x="5727025" y="927325"/>
              <a:ext cx="143825" cy="155250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82" name="Google Shape;1382;p15"/>
          <p:cNvGrpSpPr/>
          <p:nvPr/>
        </p:nvGrpSpPr>
        <p:grpSpPr>
          <a:xfrm rot="5400000">
            <a:off x="674625" y="3321200"/>
            <a:ext cx="979800" cy="3475150"/>
            <a:chOff x="327125" y="2375600"/>
            <a:chExt cx="979800" cy="3475150"/>
          </a:xfrm>
        </p:grpSpPr>
        <p:sp>
          <p:nvSpPr>
            <p:cNvPr id="1383" name="Google Shape;1383;p15"/>
            <p:cNvSpPr/>
            <p:nvPr/>
          </p:nvSpPr>
          <p:spPr>
            <a:xfrm>
              <a:off x="531425" y="2394425"/>
              <a:ext cx="115850" cy="3456325"/>
            </a:xfrm>
            <a:custGeom>
              <a:avLst/>
              <a:gdLst/>
              <a:ahLst/>
              <a:cxnLst/>
              <a:rect l="l" t="t" r="r" b="b"/>
              <a:pathLst>
                <a:path w="4634" h="138253" fill="none" extrusionOk="0">
                  <a:moveTo>
                    <a:pt x="3150" y="138253"/>
                  </a:moveTo>
                  <a:lnTo>
                    <a:pt x="3150" y="54872"/>
                  </a:lnTo>
                  <a:lnTo>
                    <a:pt x="0" y="51722"/>
                  </a:lnTo>
                  <a:lnTo>
                    <a:pt x="0" y="28714"/>
                  </a:lnTo>
                  <a:lnTo>
                    <a:pt x="4634" y="24058"/>
                  </a:lnTo>
                  <a:lnTo>
                    <a:pt x="4634" y="0"/>
                  </a:lnTo>
                </a:path>
              </a:pathLst>
            </a:custGeom>
            <a:solidFill>
              <a:schemeClr val="accent2"/>
            </a:solidFill>
            <a:ln w="13125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15"/>
            <p:cNvSpPr/>
            <p:nvPr/>
          </p:nvSpPr>
          <p:spPr>
            <a:xfrm>
              <a:off x="627275" y="2375600"/>
              <a:ext cx="39975" cy="39950"/>
            </a:xfrm>
            <a:custGeom>
              <a:avLst/>
              <a:gdLst/>
              <a:ahLst/>
              <a:cxnLst/>
              <a:rect l="l" t="t" r="r" b="b"/>
              <a:pathLst>
                <a:path w="1599" h="1598" extrusionOk="0">
                  <a:moveTo>
                    <a:pt x="800" y="0"/>
                  </a:moveTo>
                  <a:cubicBezTo>
                    <a:pt x="366" y="0"/>
                    <a:pt x="1" y="365"/>
                    <a:pt x="1" y="799"/>
                  </a:cubicBezTo>
                  <a:cubicBezTo>
                    <a:pt x="1" y="1233"/>
                    <a:pt x="366" y="1598"/>
                    <a:pt x="800" y="1598"/>
                  </a:cubicBezTo>
                  <a:cubicBezTo>
                    <a:pt x="1256" y="1598"/>
                    <a:pt x="1599" y="1233"/>
                    <a:pt x="1599" y="799"/>
                  </a:cubicBezTo>
                  <a:cubicBezTo>
                    <a:pt x="1599" y="365"/>
                    <a:pt x="1256" y="0"/>
                    <a:pt x="800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15"/>
            <p:cNvSpPr/>
            <p:nvPr/>
          </p:nvSpPr>
          <p:spPr>
            <a:xfrm>
              <a:off x="347100" y="2923975"/>
              <a:ext cx="112450" cy="2344175"/>
            </a:xfrm>
            <a:custGeom>
              <a:avLst/>
              <a:gdLst/>
              <a:ahLst/>
              <a:cxnLst/>
              <a:rect l="l" t="t" r="r" b="b"/>
              <a:pathLst>
                <a:path w="4498" h="93767" fill="none" extrusionOk="0">
                  <a:moveTo>
                    <a:pt x="4497" y="93766"/>
                  </a:moveTo>
                  <a:lnTo>
                    <a:pt x="4497" y="50855"/>
                  </a:lnTo>
                  <a:lnTo>
                    <a:pt x="1" y="46358"/>
                  </a:lnTo>
                  <a:lnTo>
                    <a:pt x="1" y="0"/>
                  </a:lnTo>
                </a:path>
              </a:pathLst>
            </a:custGeom>
            <a:solidFill>
              <a:schemeClr val="accent1"/>
            </a:solidFill>
            <a:ln w="13125" cap="flat" cmpd="sng">
              <a:solidFill>
                <a:schemeClr val="accent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15"/>
            <p:cNvSpPr/>
            <p:nvPr/>
          </p:nvSpPr>
          <p:spPr>
            <a:xfrm>
              <a:off x="327125" y="2904575"/>
              <a:ext cx="39975" cy="39950"/>
            </a:xfrm>
            <a:custGeom>
              <a:avLst/>
              <a:gdLst/>
              <a:ahLst/>
              <a:cxnLst/>
              <a:rect l="l" t="t" r="r" b="b"/>
              <a:pathLst>
                <a:path w="1599" h="1598" extrusionOk="0">
                  <a:moveTo>
                    <a:pt x="800" y="0"/>
                  </a:moveTo>
                  <a:cubicBezTo>
                    <a:pt x="366" y="0"/>
                    <a:pt x="1" y="365"/>
                    <a:pt x="1" y="799"/>
                  </a:cubicBezTo>
                  <a:cubicBezTo>
                    <a:pt x="1" y="1255"/>
                    <a:pt x="366" y="1598"/>
                    <a:pt x="800" y="1598"/>
                  </a:cubicBezTo>
                  <a:cubicBezTo>
                    <a:pt x="1233" y="1598"/>
                    <a:pt x="1599" y="1255"/>
                    <a:pt x="1599" y="799"/>
                  </a:cubicBezTo>
                  <a:cubicBezTo>
                    <a:pt x="1599" y="365"/>
                    <a:pt x="1233" y="0"/>
                    <a:pt x="800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15"/>
            <p:cNvSpPr/>
            <p:nvPr/>
          </p:nvSpPr>
          <p:spPr>
            <a:xfrm>
              <a:off x="347100" y="2676875"/>
              <a:ext cx="192900" cy="374375"/>
            </a:xfrm>
            <a:custGeom>
              <a:avLst/>
              <a:gdLst/>
              <a:ahLst/>
              <a:cxnLst/>
              <a:rect l="l" t="t" r="r" b="b"/>
              <a:pathLst>
                <a:path w="7716" h="14975" fill="none" extrusionOk="0">
                  <a:moveTo>
                    <a:pt x="1" y="14974"/>
                  </a:moveTo>
                  <a:lnTo>
                    <a:pt x="7716" y="7259"/>
                  </a:lnTo>
                  <a:lnTo>
                    <a:pt x="7716" y="1"/>
                  </a:lnTo>
                </a:path>
              </a:pathLst>
            </a:custGeom>
            <a:solidFill>
              <a:schemeClr val="accent1"/>
            </a:solidFill>
            <a:ln w="13125" cap="flat" cmpd="sng">
              <a:solidFill>
                <a:schemeClr val="accent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15"/>
            <p:cNvSpPr/>
            <p:nvPr/>
          </p:nvSpPr>
          <p:spPr>
            <a:xfrm>
              <a:off x="520000" y="2658050"/>
              <a:ext cx="39975" cy="39975"/>
            </a:xfrm>
            <a:custGeom>
              <a:avLst/>
              <a:gdLst/>
              <a:ahLst/>
              <a:cxnLst/>
              <a:rect l="l" t="t" r="r" b="b"/>
              <a:pathLst>
                <a:path w="1599" h="1599" extrusionOk="0">
                  <a:moveTo>
                    <a:pt x="800" y="1"/>
                  </a:moveTo>
                  <a:cubicBezTo>
                    <a:pt x="366" y="1"/>
                    <a:pt x="1" y="366"/>
                    <a:pt x="1" y="799"/>
                  </a:cubicBezTo>
                  <a:cubicBezTo>
                    <a:pt x="1" y="1233"/>
                    <a:pt x="366" y="1598"/>
                    <a:pt x="800" y="1598"/>
                  </a:cubicBezTo>
                  <a:cubicBezTo>
                    <a:pt x="1233" y="1598"/>
                    <a:pt x="1598" y="1233"/>
                    <a:pt x="1598" y="799"/>
                  </a:cubicBezTo>
                  <a:cubicBezTo>
                    <a:pt x="1598" y="366"/>
                    <a:pt x="1233" y="1"/>
                    <a:pt x="800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15"/>
            <p:cNvSpPr/>
            <p:nvPr/>
          </p:nvSpPr>
          <p:spPr>
            <a:xfrm>
              <a:off x="347100" y="4357400"/>
              <a:ext cx="25" cy="971225"/>
            </a:xfrm>
            <a:custGeom>
              <a:avLst/>
              <a:gdLst/>
              <a:ahLst/>
              <a:cxnLst/>
              <a:rect l="l" t="t" r="r" b="b"/>
              <a:pathLst>
                <a:path w="1" h="38849" fill="none" extrusionOk="0">
                  <a:moveTo>
                    <a:pt x="1" y="38849"/>
                  </a:moveTo>
                  <a:lnTo>
                    <a:pt x="1" y="0"/>
                  </a:lnTo>
                </a:path>
              </a:pathLst>
            </a:custGeom>
            <a:solidFill>
              <a:schemeClr val="accent1"/>
            </a:solidFill>
            <a:ln w="13125" cap="flat" cmpd="sng">
              <a:solidFill>
                <a:schemeClr val="accent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15"/>
            <p:cNvSpPr/>
            <p:nvPr/>
          </p:nvSpPr>
          <p:spPr>
            <a:xfrm>
              <a:off x="327125" y="4338550"/>
              <a:ext cx="39975" cy="39975"/>
            </a:xfrm>
            <a:custGeom>
              <a:avLst/>
              <a:gdLst/>
              <a:ahLst/>
              <a:cxnLst/>
              <a:rect l="l" t="t" r="r" b="b"/>
              <a:pathLst>
                <a:path w="1599" h="1599" extrusionOk="0">
                  <a:moveTo>
                    <a:pt x="800" y="1"/>
                  </a:moveTo>
                  <a:cubicBezTo>
                    <a:pt x="366" y="1"/>
                    <a:pt x="1" y="343"/>
                    <a:pt x="1" y="800"/>
                  </a:cubicBezTo>
                  <a:cubicBezTo>
                    <a:pt x="1" y="1234"/>
                    <a:pt x="366" y="1599"/>
                    <a:pt x="800" y="1599"/>
                  </a:cubicBezTo>
                  <a:cubicBezTo>
                    <a:pt x="1233" y="1599"/>
                    <a:pt x="1599" y="1234"/>
                    <a:pt x="1599" y="800"/>
                  </a:cubicBezTo>
                  <a:cubicBezTo>
                    <a:pt x="1599" y="343"/>
                    <a:pt x="1233" y="1"/>
                    <a:pt x="800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15"/>
            <p:cNvSpPr/>
            <p:nvPr/>
          </p:nvSpPr>
          <p:spPr>
            <a:xfrm>
              <a:off x="690625" y="3227550"/>
              <a:ext cx="172925" cy="2083400"/>
            </a:xfrm>
            <a:custGeom>
              <a:avLst/>
              <a:gdLst/>
              <a:ahLst/>
              <a:cxnLst/>
              <a:rect l="l" t="t" r="r" b="b"/>
              <a:pathLst>
                <a:path w="6917" h="83336" fill="none" extrusionOk="0">
                  <a:moveTo>
                    <a:pt x="6917" y="83335"/>
                  </a:moveTo>
                  <a:lnTo>
                    <a:pt x="0" y="76396"/>
                  </a:lnTo>
                  <a:lnTo>
                    <a:pt x="0" y="15841"/>
                  </a:lnTo>
                  <a:lnTo>
                    <a:pt x="4954" y="10865"/>
                  </a:lnTo>
                  <a:lnTo>
                    <a:pt x="4954" y="0"/>
                  </a:lnTo>
                </a:path>
              </a:pathLst>
            </a:custGeom>
            <a:solidFill>
              <a:schemeClr val="accent1"/>
            </a:solidFill>
            <a:ln w="13125" cap="flat" cmpd="sng">
              <a:solidFill>
                <a:schemeClr val="accent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15"/>
            <p:cNvSpPr/>
            <p:nvPr/>
          </p:nvSpPr>
          <p:spPr>
            <a:xfrm>
              <a:off x="794475" y="3208700"/>
              <a:ext cx="39975" cy="39975"/>
            </a:xfrm>
            <a:custGeom>
              <a:avLst/>
              <a:gdLst/>
              <a:ahLst/>
              <a:cxnLst/>
              <a:rect l="l" t="t" r="r" b="b"/>
              <a:pathLst>
                <a:path w="1599" h="1599" extrusionOk="0">
                  <a:moveTo>
                    <a:pt x="800" y="1"/>
                  </a:moveTo>
                  <a:cubicBezTo>
                    <a:pt x="366" y="1"/>
                    <a:pt x="1" y="343"/>
                    <a:pt x="1" y="800"/>
                  </a:cubicBezTo>
                  <a:cubicBezTo>
                    <a:pt x="1" y="1234"/>
                    <a:pt x="366" y="1599"/>
                    <a:pt x="800" y="1599"/>
                  </a:cubicBezTo>
                  <a:cubicBezTo>
                    <a:pt x="1256" y="1599"/>
                    <a:pt x="1598" y="1234"/>
                    <a:pt x="1598" y="800"/>
                  </a:cubicBezTo>
                  <a:cubicBezTo>
                    <a:pt x="1598" y="343"/>
                    <a:pt x="1256" y="1"/>
                    <a:pt x="800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15"/>
            <p:cNvSpPr/>
            <p:nvPr/>
          </p:nvSpPr>
          <p:spPr>
            <a:xfrm>
              <a:off x="776800" y="3899750"/>
              <a:ext cx="25" cy="1084800"/>
            </a:xfrm>
            <a:custGeom>
              <a:avLst/>
              <a:gdLst/>
              <a:ahLst/>
              <a:cxnLst/>
              <a:rect l="l" t="t" r="r" b="b"/>
              <a:pathLst>
                <a:path w="1" h="43392" fill="none" extrusionOk="0">
                  <a:moveTo>
                    <a:pt x="0" y="43391"/>
                  </a:moveTo>
                  <a:lnTo>
                    <a:pt x="0" y="0"/>
                  </a:lnTo>
                </a:path>
              </a:pathLst>
            </a:custGeom>
            <a:solidFill>
              <a:schemeClr val="accent1"/>
            </a:solidFill>
            <a:ln w="13125" cap="flat" cmpd="sng">
              <a:solidFill>
                <a:schemeClr val="accent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15"/>
            <p:cNvSpPr/>
            <p:nvPr/>
          </p:nvSpPr>
          <p:spPr>
            <a:xfrm>
              <a:off x="756825" y="4963400"/>
              <a:ext cx="40525" cy="39975"/>
            </a:xfrm>
            <a:custGeom>
              <a:avLst/>
              <a:gdLst/>
              <a:ahLst/>
              <a:cxnLst/>
              <a:rect l="l" t="t" r="r" b="b"/>
              <a:pathLst>
                <a:path w="1621" h="1599" extrusionOk="0">
                  <a:moveTo>
                    <a:pt x="799" y="1"/>
                  </a:moveTo>
                  <a:cubicBezTo>
                    <a:pt x="365" y="1"/>
                    <a:pt x="0" y="366"/>
                    <a:pt x="0" y="800"/>
                  </a:cubicBezTo>
                  <a:cubicBezTo>
                    <a:pt x="0" y="1233"/>
                    <a:pt x="365" y="1598"/>
                    <a:pt x="799" y="1598"/>
                  </a:cubicBezTo>
                  <a:cubicBezTo>
                    <a:pt x="1256" y="1598"/>
                    <a:pt x="1621" y="1233"/>
                    <a:pt x="1621" y="800"/>
                  </a:cubicBezTo>
                  <a:cubicBezTo>
                    <a:pt x="1621" y="366"/>
                    <a:pt x="1256" y="1"/>
                    <a:pt x="799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15"/>
            <p:cNvSpPr/>
            <p:nvPr/>
          </p:nvSpPr>
          <p:spPr>
            <a:xfrm>
              <a:off x="756825" y="3880925"/>
              <a:ext cx="40525" cy="39950"/>
            </a:xfrm>
            <a:custGeom>
              <a:avLst/>
              <a:gdLst/>
              <a:ahLst/>
              <a:cxnLst/>
              <a:rect l="l" t="t" r="r" b="b"/>
              <a:pathLst>
                <a:path w="1621" h="1598" extrusionOk="0">
                  <a:moveTo>
                    <a:pt x="799" y="0"/>
                  </a:moveTo>
                  <a:cubicBezTo>
                    <a:pt x="365" y="0"/>
                    <a:pt x="0" y="342"/>
                    <a:pt x="0" y="799"/>
                  </a:cubicBezTo>
                  <a:cubicBezTo>
                    <a:pt x="0" y="1233"/>
                    <a:pt x="365" y="1598"/>
                    <a:pt x="799" y="1598"/>
                  </a:cubicBezTo>
                  <a:cubicBezTo>
                    <a:pt x="1256" y="1598"/>
                    <a:pt x="1621" y="1233"/>
                    <a:pt x="1621" y="799"/>
                  </a:cubicBezTo>
                  <a:cubicBezTo>
                    <a:pt x="1621" y="342"/>
                    <a:pt x="1256" y="0"/>
                    <a:pt x="799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15"/>
            <p:cNvSpPr/>
            <p:nvPr/>
          </p:nvSpPr>
          <p:spPr>
            <a:xfrm>
              <a:off x="861250" y="3692600"/>
              <a:ext cx="445675" cy="1618350"/>
            </a:xfrm>
            <a:custGeom>
              <a:avLst/>
              <a:gdLst/>
              <a:ahLst/>
              <a:cxnLst/>
              <a:rect l="l" t="t" r="r" b="b"/>
              <a:pathLst>
                <a:path w="17827" h="64734" fill="none" extrusionOk="0">
                  <a:moveTo>
                    <a:pt x="17827" y="64733"/>
                  </a:moveTo>
                  <a:lnTo>
                    <a:pt x="4314" y="51221"/>
                  </a:lnTo>
                  <a:lnTo>
                    <a:pt x="4314" y="28258"/>
                  </a:lnTo>
                  <a:lnTo>
                    <a:pt x="0" y="23944"/>
                  </a:lnTo>
                  <a:lnTo>
                    <a:pt x="0" y="1"/>
                  </a:lnTo>
                </a:path>
              </a:pathLst>
            </a:custGeom>
            <a:solidFill>
              <a:schemeClr val="accent1"/>
            </a:solidFill>
            <a:ln w="13125" cap="flat" cmpd="sng">
              <a:solidFill>
                <a:schemeClr val="accent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15"/>
            <p:cNvSpPr/>
            <p:nvPr/>
          </p:nvSpPr>
          <p:spPr>
            <a:xfrm>
              <a:off x="841275" y="3673200"/>
              <a:ext cx="39975" cy="40550"/>
            </a:xfrm>
            <a:custGeom>
              <a:avLst/>
              <a:gdLst/>
              <a:ahLst/>
              <a:cxnLst/>
              <a:rect l="l" t="t" r="r" b="b"/>
              <a:pathLst>
                <a:path w="1599" h="1622" extrusionOk="0">
                  <a:moveTo>
                    <a:pt x="799" y="1"/>
                  </a:moveTo>
                  <a:cubicBezTo>
                    <a:pt x="343" y="1"/>
                    <a:pt x="0" y="366"/>
                    <a:pt x="0" y="800"/>
                  </a:cubicBezTo>
                  <a:cubicBezTo>
                    <a:pt x="0" y="1256"/>
                    <a:pt x="343" y="1621"/>
                    <a:pt x="799" y="1621"/>
                  </a:cubicBezTo>
                  <a:cubicBezTo>
                    <a:pt x="1233" y="1621"/>
                    <a:pt x="1598" y="1256"/>
                    <a:pt x="1598" y="800"/>
                  </a:cubicBezTo>
                  <a:cubicBezTo>
                    <a:pt x="1598" y="366"/>
                    <a:pt x="1233" y="1"/>
                    <a:pt x="799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98" name="Google Shape;1398;p15"/>
          <p:cNvSpPr txBox="1">
            <a:spLocks noGrp="1"/>
          </p:cNvSpPr>
          <p:nvPr>
            <p:ph type="title"/>
          </p:nvPr>
        </p:nvSpPr>
        <p:spPr>
          <a:xfrm>
            <a:off x="720000" y="461875"/>
            <a:ext cx="7704000" cy="488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99" name="Google Shape;1399;p15"/>
          <p:cNvSpPr txBox="1">
            <a:spLocks noGrp="1"/>
          </p:cNvSpPr>
          <p:nvPr>
            <p:ph type="subTitle" idx="1"/>
          </p:nvPr>
        </p:nvSpPr>
        <p:spPr>
          <a:xfrm>
            <a:off x="719994" y="2088317"/>
            <a:ext cx="1751700" cy="64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400" name="Google Shape;1400;p15"/>
          <p:cNvSpPr txBox="1">
            <a:spLocks noGrp="1"/>
          </p:cNvSpPr>
          <p:nvPr>
            <p:ph type="title" idx="2"/>
          </p:nvPr>
        </p:nvSpPr>
        <p:spPr>
          <a:xfrm>
            <a:off x="720000" y="1607275"/>
            <a:ext cx="1751700" cy="316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401" name="Google Shape;1401;p15"/>
          <p:cNvSpPr txBox="1">
            <a:spLocks noGrp="1"/>
          </p:cNvSpPr>
          <p:nvPr>
            <p:ph type="subTitle" idx="3"/>
          </p:nvPr>
        </p:nvSpPr>
        <p:spPr>
          <a:xfrm>
            <a:off x="719994" y="3626192"/>
            <a:ext cx="1751700" cy="64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402" name="Google Shape;1402;p15"/>
          <p:cNvSpPr txBox="1">
            <a:spLocks noGrp="1"/>
          </p:cNvSpPr>
          <p:nvPr>
            <p:ph type="title" idx="4"/>
          </p:nvPr>
        </p:nvSpPr>
        <p:spPr>
          <a:xfrm>
            <a:off x="720000" y="3145150"/>
            <a:ext cx="1751700" cy="316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403" name="Google Shape;1403;p15"/>
          <p:cNvSpPr txBox="1">
            <a:spLocks noGrp="1"/>
          </p:cNvSpPr>
          <p:nvPr>
            <p:ph type="subTitle" idx="5"/>
          </p:nvPr>
        </p:nvSpPr>
        <p:spPr>
          <a:xfrm>
            <a:off x="6672294" y="2088317"/>
            <a:ext cx="1751700" cy="64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404" name="Google Shape;1404;p15"/>
          <p:cNvSpPr txBox="1">
            <a:spLocks noGrp="1"/>
          </p:cNvSpPr>
          <p:nvPr>
            <p:ph type="title" idx="6"/>
          </p:nvPr>
        </p:nvSpPr>
        <p:spPr>
          <a:xfrm>
            <a:off x="6672300" y="1607275"/>
            <a:ext cx="1751700" cy="316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405" name="Google Shape;1405;p15"/>
          <p:cNvSpPr txBox="1">
            <a:spLocks noGrp="1"/>
          </p:cNvSpPr>
          <p:nvPr>
            <p:ph type="subTitle" idx="7"/>
          </p:nvPr>
        </p:nvSpPr>
        <p:spPr>
          <a:xfrm>
            <a:off x="6672294" y="3626192"/>
            <a:ext cx="1751700" cy="64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406" name="Google Shape;1406;p15"/>
          <p:cNvSpPr txBox="1">
            <a:spLocks noGrp="1"/>
          </p:cNvSpPr>
          <p:nvPr>
            <p:ph type="title" idx="8"/>
          </p:nvPr>
        </p:nvSpPr>
        <p:spPr>
          <a:xfrm>
            <a:off x="6672300" y="3145150"/>
            <a:ext cx="1751700" cy="316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_1">
    <p:spTree>
      <p:nvGrpSpPr>
        <p:cNvPr id="1" name="Shape 1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5" name="Google Shape;1545;p18"/>
          <p:cNvGrpSpPr/>
          <p:nvPr/>
        </p:nvGrpSpPr>
        <p:grpSpPr>
          <a:xfrm flipH="1">
            <a:off x="1364650" y="-536790"/>
            <a:ext cx="8377976" cy="1614718"/>
            <a:chOff x="-566246" y="-831315"/>
            <a:chExt cx="8377976" cy="1614718"/>
          </a:xfrm>
        </p:grpSpPr>
        <p:sp>
          <p:nvSpPr>
            <p:cNvPr id="1546" name="Google Shape;1546;p18"/>
            <p:cNvSpPr/>
            <p:nvPr/>
          </p:nvSpPr>
          <p:spPr>
            <a:xfrm rot="10800000">
              <a:off x="-178627" y="-831315"/>
              <a:ext cx="5711267" cy="1569921"/>
            </a:xfrm>
            <a:custGeom>
              <a:avLst/>
              <a:gdLst/>
              <a:ahLst/>
              <a:cxnLst/>
              <a:rect l="l" t="t" r="r" b="b"/>
              <a:pathLst>
                <a:path w="187670" h="51587" extrusionOk="0">
                  <a:moveTo>
                    <a:pt x="187453" y="1"/>
                  </a:moveTo>
                  <a:cubicBezTo>
                    <a:pt x="187407" y="1"/>
                    <a:pt x="187362" y="24"/>
                    <a:pt x="187327" y="69"/>
                  </a:cubicBezTo>
                  <a:lnTo>
                    <a:pt x="143594" y="43780"/>
                  </a:lnTo>
                  <a:lnTo>
                    <a:pt x="103992" y="43780"/>
                  </a:lnTo>
                  <a:lnTo>
                    <a:pt x="87444" y="27232"/>
                  </a:lnTo>
                  <a:lnTo>
                    <a:pt x="46838" y="27232"/>
                  </a:lnTo>
                  <a:lnTo>
                    <a:pt x="22871" y="51198"/>
                  </a:lnTo>
                  <a:lnTo>
                    <a:pt x="183" y="51198"/>
                  </a:lnTo>
                  <a:cubicBezTo>
                    <a:pt x="91" y="51198"/>
                    <a:pt x="0" y="51289"/>
                    <a:pt x="0" y="51403"/>
                  </a:cubicBezTo>
                  <a:cubicBezTo>
                    <a:pt x="0" y="51495"/>
                    <a:pt x="91" y="51586"/>
                    <a:pt x="183" y="51586"/>
                  </a:cubicBezTo>
                  <a:lnTo>
                    <a:pt x="23031" y="51586"/>
                  </a:lnTo>
                  <a:lnTo>
                    <a:pt x="46997" y="27620"/>
                  </a:lnTo>
                  <a:lnTo>
                    <a:pt x="87284" y="27620"/>
                  </a:lnTo>
                  <a:lnTo>
                    <a:pt x="103833" y="44168"/>
                  </a:lnTo>
                  <a:lnTo>
                    <a:pt x="143754" y="44168"/>
                  </a:lnTo>
                  <a:lnTo>
                    <a:pt x="187579" y="321"/>
                  </a:lnTo>
                  <a:cubicBezTo>
                    <a:pt x="187670" y="252"/>
                    <a:pt x="187670" y="138"/>
                    <a:pt x="187579" y="69"/>
                  </a:cubicBezTo>
                  <a:cubicBezTo>
                    <a:pt x="187544" y="24"/>
                    <a:pt x="187499" y="1"/>
                    <a:pt x="1874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18"/>
            <p:cNvSpPr/>
            <p:nvPr/>
          </p:nvSpPr>
          <p:spPr>
            <a:xfrm rot="10800000">
              <a:off x="2097663" y="-149871"/>
              <a:ext cx="3817027" cy="933273"/>
            </a:xfrm>
            <a:custGeom>
              <a:avLst/>
              <a:gdLst/>
              <a:ahLst/>
              <a:cxnLst/>
              <a:rect l="l" t="t" r="r" b="b"/>
              <a:pathLst>
                <a:path w="125426" h="30667" extrusionOk="0">
                  <a:moveTo>
                    <a:pt x="125014" y="1"/>
                  </a:moveTo>
                  <a:cubicBezTo>
                    <a:pt x="124917" y="1"/>
                    <a:pt x="124820" y="35"/>
                    <a:pt x="124741" y="103"/>
                  </a:cubicBezTo>
                  <a:lnTo>
                    <a:pt x="111936" y="12931"/>
                  </a:lnTo>
                  <a:lnTo>
                    <a:pt x="47020" y="12931"/>
                  </a:lnTo>
                  <a:lnTo>
                    <a:pt x="30016" y="29913"/>
                  </a:lnTo>
                  <a:lnTo>
                    <a:pt x="388" y="29913"/>
                  </a:lnTo>
                  <a:cubicBezTo>
                    <a:pt x="160" y="29913"/>
                    <a:pt x="0" y="30073"/>
                    <a:pt x="0" y="30301"/>
                  </a:cubicBezTo>
                  <a:cubicBezTo>
                    <a:pt x="0" y="30507"/>
                    <a:pt x="160" y="30666"/>
                    <a:pt x="388" y="30666"/>
                  </a:cubicBezTo>
                  <a:lnTo>
                    <a:pt x="30335" y="30666"/>
                  </a:lnTo>
                  <a:lnTo>
                    <a:pt x="47340" y="13685"/>
                  </a:lnTo>
                  <a:lnTo>
                    <a:pt x="112255" y="13685"/>
                  </a:lnTo>
                  <a:lnTo>
                    <a:pt x="125288" y="651"/>
                  </a:lnTo>
                  <a:cubicBezTo>
                    <a:pt x="125425" y="514"/>
                    <a:pt x="125425" y="263"/>
                    <a:pt x="125288" y="103"/>
                  </a:cubicBezTo>
                  <a:cubicBezTo>
                    <a:pt x="125208" y="35"/>
                    <a:pt x="125111" y="1"/>
                    <a:pt x="1250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18"/>
            <p:cNvSpPr/>
            <p:nvPr/>
          </p:nvSpPr>
          <p:spPr>
            <a:xfrm rot="10800000">
              <a:off x="5347154" y="-352704"/>
              <a:ext cx="2464576" cy="481412"/>
            </a:xfrm>
            <a:custGeom>
              <a:avLst/>
              <a:gdLst/>
              <a:ahLst/>
              <a:cxnLst/>
              <a:rect l="l" t="t" r="r" b="b"/>
              <a:pathLst>
                <a:path w="80985" h="15819" extrusionOk="0">
                  <a:moveTo>
                    <a:pt x="206" y="1"/>
                  </a:moveTo>
                  <a:cubicBezTo>
                    <a:pt x="92" y="1"/>
                    <a:pt x="0" y="92"/>
                    <a:pt x="0" y="183"/>
                  </a:cubicBezTo>
                  <a:cubicBezTo>
                    <a:pt x="0" y="297"/>
                    <a:pt x="92" y="389"/>
                    <a:pt x="206" y="389"/>
                  </a:cubicBezTo>
                  <a:lnTo>
                    <a:pt x="37297" y="389"/>
                  </a:lnTo>
                  <a:lnTo>
                    <a:pt x="52750" y="15818"/>
                  </a:lnTo>
                  <a:lnTo>
                    <a:pt x="80779" y="15818"/>
                  </a:lnTo>
                  <a:cubicBezTo>
                    <a:pt x="80893" y="15818"/>
                    <a:pt x="80985" y="15727"/>
                    <a:pt x="80985" y="15636"/>
                  </a:cubicBezTo>
                  <a:cubicBezTo>
                    <a:pt x="80985" y="15522"/>
                    <a:pt x="80893" y="15430"/>
                    <a:pt x="80779" y="15430"/>
                  </a:cubicBezTo>
                  <a:lnTo>
                    <a:pt x="52909" y="15430"/>
                  </a:lnTo>
                  <a:lnTo>
                    <a:pt x="3745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18"/>
            <p:cNvSpPr/>
            <p:nvPr/>
          </p:nvSpPr>
          <p:spPr>
            <a:xfrm rot="10800000">
              <a:off x="5904951" y="-196402"/>
              <a:ext cx="115339" cy="115339"/>
            </a:xfrm>
            <a:custGeom>
              <a:avLst/>
              <a:gdLst/>
              <a:ahLst/>
              <a:cxnLst/>
              <a:rect l="l" t="t" r="r" b="b"/>
              <a:pathLst>
                <a:path w="3790" h="3790" extrusionOk="0">
                  <a:moveTo>
                    <a:pt x="1895" y="366"/>
                  </a:moveTo>
                  <a:cubicBezTo>
                    <a:pt x="2717" y="366"/>
                    <a:pt x="3402" y="1051"/>
                    <a:pt x="3402" y="1895"/>
                  </a:cubicBezTo>
                  <a:cubicBezTo>
                    <a:pt x="3402" y="2717"/>
                    <a:pt x="2717" y="3402"/>
                    <a:pt x="1895" y="3402"/>
                  </a:cubicBezTo>
                  <a:cubicBezTo>
                    <a:pt x="1051" y="3402"/>
                    <a:pt x="366" y="2717"/>
                    <a:pt x="366" y="1895"/>
                  </a:cubicBezTo>
                  <a:cubicBezTo>
                    <a:pt x="366" y="1051"/>
                    <a:pt x="1051" y="366"/>
                    <a:pt x="1895" y="366"/>
                  </a:cubicBezTo>
                  <a:close/>
                  <a:moveTo>
                    <a:pt x="1895" y="1"/>
                  </a:moveTo>
                  <a:cubicBezTo>
                    <a:pt x="845" y="1"/>
                    <a:pt x="1" y="845"/>
                    <a:pt x="1" y="1895"/>
                  </a:cubicBezTo>
                  <a:cubicBezTo>
                    <a:pt x="1" y="2922"/>
                    <a:pt x="845" y="3790"/>
                    <a:pt x="1895" y="3790"/>
                  </a:cubicBezTo>
                  <a:cubicBezTo>
                    <a:pt x="2922" y="3790"/>
                    <a:pt x="3790" y="2922"/>
                    <a:pt x="3790" y="1895"/>
                  </a:cubicBezTo>
                  <a:cubicBezTo>
                    <a:pt x="3790" y="845"/>
                    <a:pt x="2922" y="1"/>
                    <a:pt x="18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18"/>
            <p:cNvSpPr/>
            <p:nvPr/>
          </p:nvSpPr>
          <p:spPr>
            <a:xfrm rot="10800000">
              <a:off x="5926467" y="-174886"/>
              <a:ext cx="72977" cy="72977"/>
            </a:xfrm>
            <a:custGeom>
              <a:avLst/>
              <a:gdLst/>
              <a:ahLst/>
              <a:cxnLst/>
              <a:rect l="l" t="t" r="r" b="b"/>
              <a:pathLst>
                <a:path w="2398" h="2398" extrusionOk="0">
                  <a:moveTo>
                    <a:pt x="1210" y="1"/>
                  </a:moveTo>
                  <a:cubicBezTo>
                    <a:pt x="548" y="1"/>
                    <a:pt x="1" y="548"/>
                    <a:pt x="1" y="1210"/>
                  </a:cubicBezTo>
                  <a:cubicBezTo>
                    <a:pt x="1" y="1872"/>
                    <a:pt x="548" y="2397"/>
                    <a:pt x="1210" y="2397"/>
                  </a:cubicBezTo>
                  <a:cubicBezTo>
                    <a:pt x="1872" y="2397"/>
                    <a:pt x="2397" y="1872"/>
                    <a:pt x="2397" y="1210"/>
                  </a:cubicBezTo>
                  <a:cubicBezTo>
                    <a:pt x="2397" y="548"/>
                    <a:pt x="1872" y="1"/>
                    <a:pt x="12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18"/>
            <p:cNvSpPr/>
            <p:nvPr/>
          </p:nvSpPr>
          <p:spPr>
            <a:xfrm rot="10800000">
              <a:off x="1516950" y="116870"/>
              <a:ext cx="3646848" cy="11838"/>
            </a:xfrm>
            <a:custGeom>
              <a:avLst/>
              <a:gdLst/>
              <a:ahLst/>
              <a:cxnLst/>
              <a:rect l="l" t="t" r="r" b="b"/>
              <a:pathLst>
                <a:path w="119834" h="389" extrusionOk="0">
                  <a:moveTo>
                    <a:pt x="183" y="1"/>
                  </a:moveTo>
                  <a:cubicBezTo>
                    <a:pt x="69" y="1"/>
                    <a:pt x="0" y="92"/>
                    <a:pt x="0" y="183"/>
                  </a:cubicBezTo>
                  <a:cubicBezTo>
                    <a:pt x="0" y="297"/>
                    <a:pt x="69" y="389"/>
                    <a:pt x="183" y="389"/>
                  </a:cubicBezTo>
                  <a:lnTo>
                    <a:pt x="119628" y="389"/>
                  </a:lnTo>
                  <a:cubicBezTo>
                    <a:pt x="119742" y="389"/>
                    <a:pt x="119833" y="297"/>
                    <a:pt x="119833" y="183"/>
                  </a:cubicBezTo>
                  <a:cubicBezTo>
                    <a:pt x="119833" y="92"/>
                    <a:pt x="119742" y="1"/>
                    <a:pt x="1196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18"/>
            <p:cNvSpPr/>
            <p:nvPr/>
          </p:nvSpPr>
          <p:spPr>
            <a:xfrm rot="10800000">
              <a:off x="5146391" y="78677"/>
              <a:ext cx="88954" cy="88924"/>
            </a:xfrm>
            <a:custGeom>
              <a:avLst/>
              <a:gdLst/>
              <a:ahLst/>
              <a:cxnLst/>
              <a:rect l="l" t="t" r="r" b="b"/>
              <a:pathLst>
                <a:path w="2923" h="2922" extrusionOk="0">
                  <a:moveTo>
                    <a:pt x="1461" y="0"/>
                  </a:moveTo>
                  <a:cubicBezTo>
                    <a:pt x="640" y="0"/>
                    <a:pt x="0" y="662"/>
                    <a:pt x="0" y="1461"/>
                  </a:cubicBezTo>
                  <a:cubicBezTo>
                    <a:pt x="0" y="2283"/>
                    <a:pt x="640" y="2922"/>
                    <a:pt x="1461" y="2922"/>
                  </a:cubicBezTo>
                  <a:cubicBezTo>
                    <a:pt x="2260" y="2922"/>
                    <a:pt x="2922" y="2283"/>
                    <a:pt x="2922" y="1461"/>
                  </a:cubicBezTo>
                  <a:cubicBezTo>
                    <a:pt x="2922" y="662"/>
                    <a:pt x="2260" y="0"/>
                    <a:pt x="14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18"/>
            <p:cNvSpPr/>
            <p:nvPr/>
          </p:nvSpPr>
          <p:spPr>
            <a:xfrm rot="10800000">
              <a:off x="1478757" y="78677"/>
              <a:ext cx="88924" cy="88924"/>
            </a:xfrm>
            <a:custGeom>
              <a:avLst/>
              <a:gdLst/>
              <a:ahLst/>
              <a:cxnLst/>
              <a:rect l="l" t="t" r="r" b="b"/>
              <a:pathLst>
                <a:path w="2922" h="2922" extrusionOk="0">
                  <a:moveTo>
                    <a:pt x="1461" y="0"/>
                  </a:moveTo>
                  <a:cubicBezTo>
                    <a:pt x="662" y="0"/>
                    <a:pt x="0" y="662"/>
                    <a:pt x="0" y="1461"/>
                  </a:cubicBezTo>
                  <a:cubicBezTo>
                    <a:pt x="0" y="2283"/>
                    <a:pt x="662" y="2922"/>
                    <a:pt x="1461" y="2922"/>
                  </a:cubicBezTo>
                  <a:cubicBezTo>
                    <a:pt x="2283" y="2922"/>
                    <a:pt x="2922" y="2283"/>
                    <a:pt x="2922" y="1461"/>
                  </a:cubicBezTo>
                  <a:cubicBezTo>
                    <a:pt x="2922" y="662"/>
                    <a:pt x="2283" y="0"/>
                    <a:pt x="14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18"/>
            <p:cNvSpPr/>
            <p:nvPr/>
          </p:nvSpPr>
          <p:spPr>
            <a:xfrm rot="10800000">
              <a:off x="-398137" y="-606937"/>
              <a:ext cx="1361489" cy="1360302"/>
            </a:xfrm>
            <a:custGeom>
              <a:avLst/>
              <a:gdLst/>
              <a:ahLst/>
              <a:cxnLst/>
              <a:rect l="l" t="t" r="r" b="b"/>
              <a:pathLst>
                <a:path w="44738" h="44699" extrusionOk="0">
                  <a:moveTo>
                    <a:pt x="44532" y="1"/>
                  </a:moveTo>
                  <a:cubicBezTo>
                    <a:pt x="44481" y="1"/>
                    <a:pt x="44430" y="18"/>
                    <a:pt x="44395" y="52"/>
                  </a:cubicBezTo>
                  <a:lnTo>
                    <a:pt x="91" y="44356"/>
                  </a:lnTo>
                  <a:cubicBezTo>
                    <a:pt x="0" y="44447"/>
                    <a:pt x="0" y="44562"/>
                    <a:pt x="91" y="44630"/>
                  </a:cubicBezTo>
                  <a:cubicBezTo>
                    <a:pt x="114" y="44676"/>
                    <a:pt x="160" y="44699"/>
                    <a:pt x="228" y="44699"/>
                  </a:cubicBezTo>
                  <a:cubicBezTo>
                    <a:pt x="274" y="44699"/>
                    <a:pt x="320" y="44676"/>
                    <a:pt x="342" y="44630"/>
                  </a:cubicBezTo>
                  <a:lnTo>
                    <a:pt x="44669" y="326"/>
                  </a:lnTo>
                  <a:cubicBezTo>
                    <a:pt x="44738" y="258"/>
                    <a:pt x="44738" y="121"/>
                    <a:pt x="44669" y="52"/>
                  </a:cubicBezTo>
                  <a:cubicBezTo>
                    <a:pt x="44635" y="18"/>
                    <a:pt x="44584" y="1"/>
                    <a:pt x="445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18"/>
            <p:cNvSpPr/>
            <p:nvPr/>
          </p:nvSpPr>
          <p:spPr>
            <a:xfrm rot="10800000">
              <a:off x="-566246" y="-681953"/>
              <a:ext cx="1361520" cy="1360272"/>
            </a:xfrm>
            <a:custGeom>
              <a:avLst/>
              <a:gdLst/>
              <a:ahLst/>
              <a:cxnLst/>
              <a:rect l="l" t="t" r="r" b="b"/>
              <a:pathLst>
                <a:path w="44739" h="44698" extrusionOk="0">
                  <a:moveTo>
                    <a:pt x="44522" y="0"/>
                  </a:moveTo>
                  <a:cubicBezTo>
                    <a:pt x="44476" y="0"/>
                    <a:pt x="44430" y="17"/>
                    <a:pt x="44396" y="51"/>
                  </a:cubicBezTo>
                  <a:lnTo>
                    <a:pt x="69" y="44378"/>
                  </a:lnTo>
                  <a:cubicBezTo>
                    <a:pt x="1" y="44447"/>
                    <a:pt x="1" y="44561"/>
                    <a:pt x="69" y="44629"/>
                  </a:cubicBezTo>
                  <a:cubicBezTo>
                    <a:pt x="115" y="44675"/>
                    <a:pt x="161" y="44698"/>
                    <a:pt x="206" y="44698"/>
                  </a:cubicBezTo>
                  <a:cubicBezTo>
                    <a:pt x="252" y="44698"/>
                    <a:pt x="298" y="44675"/>
                    <a:pt x="343" y="44629"/>
                  </a:cubicBezTo>
                  <a:lnTo>
                    <a:pt x="44647" y="325"/>
                  </a:lnTo>
                  <a:cubicBezTo>
                    <a:pt x="44738" y="257"/>
                    <a:pt x="44738" y="120"/>
                    <a:pt x="44647" y="51"/>
                  </a:cubicBezTo>
                  <a:cubicBezTo>
                    <a:pt x="44613" y="17"/>
                    <a:pt x="44567" y="0"/>
                    <a:pt x="445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18"/>
            <p:cNvSpPr/>
            <p:nvPr/>
          </p:nvSpPr>
          <p:spPr>
            <a:xfrm rot="10800000">
              <a:off x="161730" y="401657"/>
              <a:ext cx="336918" cy="210502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6665" y="0"/>
                  </a:moveTo>
                  <a:lnTo>
                    <a:pt x="0" y="6916"/>
                  </a:lnTo>
                  <a:lnTo>
                    <a:pt x="4428" y="6916"/>
                  </a:lnTo>
                  <a:lnTo>
                    <a:pt x="110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18"/>
            <p:cNvSpPr/>
            <p:nvPr/>
          </p:nvSpPr>
          <p:spPr>
            <a:xfrm rot="10800000">
              <a:off x="414563" y="401657"/>
              <a:ext cx="336949" cy="210502"/>
            </a:xfrm>
            <a:custGeom>
              <a:avLst/>
              <a:gdLst/>
              <a:ahLst/>
              <a:cxnLst/>
              <a:rect l="l" t="t" r="r" b="b"/>
              <a:pathLst>
                <a:path w="11072" h="6917" extrusionOk="0">
                  <a:moveTo>
                    <a:pt x="6666" y="0"/>
                  </a:moveTo>
                  <a:lnTo>
                    <a:pt x="1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18"/>
            <p:cNvSpPr/>
            <p:nvPr/>
          </p:nvSpPr>
          <p:spPr>
            <a:xfrm rot="10800000">
              <a:off x="667426" y="401657"/>
              <a:ext cx="336918" cy="210502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6643" y="0"/>
                  </a:moveTo>
                  <a:lnTo>
                    <a:pt x="0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18"/>
            <p:cNvSpPr/>
            <p:nvPr/>
          </p:nvSpPr>
          <p:spPr>
            <a:xfrm rot="10800000">
              <a:off x="920960" y="401657"/>
              <a:ext cx="336918" cy="210502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6665" y="0"/>
                  </a:moveTo>
                  <a:lnTo>
                    <a:pt x="0" y="6916"/>
                  </a:lnTo>
                  <a:lnTo>
                    <a:pt x="4428" y="6916"/>
                  </a:lnTo>
                  <a:lnTo>
                    <a:pt x="110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18"/>
            <p:cNvSpPr/>
            <p:nvPr/>
          </p:nvSpPr>
          <p:spPr>
            <a:xfrm rot="10800000">
              <a:off x="1173823" y="401657"/>
              <a:ext cx="336918" cy="210502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6666" y="0"/>
                  </a:moveTo>
                  <a:lnTo>
                    <a:pt x="1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18"/>
            <p:cNvSpPr/>
            <p:nvPr/>
          </p:nvSpPr>
          <p:spPr>
            <a:xfrm rot="10800000">
              <a:off x="1426656" y="401657"/>
              <a:ext cx="336918" cy="210502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6665" y="0"/>
                  </a:moveTo>
                  <a:lnTo>
                    <a:pt x="0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18"/>
            <p:cNvSpPr/>
            <p:nvPr/>
          </p:nvSpPr>
          <p:spPr>
            <a:xfrm rot="10800000">
              <a:off x="1679490" y="401657"/>
              <a:ext cx="336949" cy="210502"/>
            </a:xfrm>
            <a:custGeom>
              <a:avLst/>
              <a:gdLst/>
              <a:ahLst/>
              <a:cxnLst/>
              <a:rect l="l" t="t" r="r" b="b"/>
              <a:pathLst>
                <a:path w="11072" h="6917" extrusionOk="0">
                  <a:moveTo>
                    <a:pt x="6643" y="0"/>
                  </a:moveTo>
                  <a:lnTo>
                    <a:pt x="1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18"/>
            <p:cNvSpPr/>
            <p:nvPr/>
          </p:nvSpPr>
          <p:spPr>
            <a:xfrm rot="10800000">
              <a:off x="1933053" y="401657"/>
              <a:ext cx="336918" cy="210502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6666" y="0"/>
                  </a:moveTo>
                  <a:lnTo>
                    <a:pt x="1" y="6916"/>
                  </a:lnTo>
                  <a:lnTo>
                    <a:pt x="4429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18"/>
            <p:cNvSpPr/>
            <p:nvPr/>
          </p:nvSpPr>
          <p:spPr>
            <a:xfrm rot="10800000">
              <a:off x="1858707" y="-175586"/>
              <a:ext cx="174378" cy="188986"/>
            </a:xfrm>
            <a:custGeom>
              <a:avLst/>
              <a:gdLst/>
              <a:ahLst/>
              <a:cxnLst/>
              <a:rect l="l" t="t" r="r" b="b"/>
              <a:pathLst>
                <a:path w="5730" h="6210" extrusionOk="0">
                  <a:moveTo>
                    <a:pt x="0" y="1"/>
                  </a:moveTo>
                  <a:lnTo>
                    <a:pt x="3492" y="3265"/>
                  </a:lnTo>
                  <a:lnTo>
                    <a:pt x="365" y="6209"/>
                  </a:lnTo>
                  <a:lnTo>
                    <a:pt x="2602" y="6209"/>
                  </a:lnTo>
                  <a:lnTo>
                    <a:pt x="5729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18"/>
            <p:cNvSpPr/>
            <p:nvPr/>
          </p:nvSpPr>
          <p:spPr>
            <a:xfrm rot="10800000">
              <a:off x="1751736" y="-175586"/>
              <a:ext cx="175078" cy="188986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0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2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18"/>
            <p:cNvSpPr/>
            <p:nvPr/>
          </p:nvSpPr>
          <p:spPr>
            <a:xfrm rot="10800000">
              <a:off x="1645466" y="-175586"/>
              <a:ext cx="175078" cy="188986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18"/>
            <p:cNvSpPr/>
            <p:nvPr/>
          </p:nvSpPr>
          <p:spPr>
            <a:xfrm rot="10800000">
              <a:off x="1539196" y="-175586"/>
              <a:ext cx="175078" cy="188986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26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18"/>
            <p:cNvSpPr/>
            <p:nvPr/>
          </p:nvSpPr>
          <p:spPr>
            <a:xfrm rot="10800000">
              <a:off x="1432895" y="-175586"/>
              <a:ext cx="175078" cy="188986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0" y="1"/>
                  </a:moveTo>
                  <a:lnTo>
                    <a:pt x="3515" y="3265"/>
                  </a:lnTo>
                  <a:lnTo>
                    <a:pt x="388" y="6209"/>
                  </a:lnTo>
                  <a:lnTo>
                    <a:pt x="2625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18"/>
            <p:cNvSpPr/>
            <p:nvPr/>
          </p:nvSpPr>
          <p:spPr>
            <a:xfrm rot="10800000">
              <a:off x="1326625" y="-175586"/>
              <a:ext cx="175078" cy="188986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0" y="1"/>
                  </a:moveTo>
                  <a:lnTo>
                    <a:pt x="3516" y="3265"/>
                  </a:lnTo>
                  <a:lnTo>
                    <a:pt x="388" y="6209"/>
                  </a:lnTo>
                  <a:lnTo>
                    <a:pt x="2625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18"/>
            <p:cNvSpPr/>
            <p:nvPr/>
          </p:nvSpPr>
          <p:spPr>
            <a:xfrm rot="10800000">
              <a:off x="1220355" y="-175586"/>
              <a:ext cx="175078" cy="188986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1" y="1"/>
                  </a:moveTo>
                  <a:lnTo>
                    <a:pt x="3516" y="3265"/>
                  </a:lnTo>
                  <a:lnTo>
                    <a:pt x="389" y="6209"/>
                  </a:lnTo>
                  <a:lnTo>
                    <a:pt x="2626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18"/>
            <p:cNvSpPr/>
            <p:nvPr/>
          </p:nvSpPr>
          <p:spPr>
            <a:xfrm rot="10800000">
              <a:off x="1114084" y="-175586"/>
              <a:ext cx="174378" cy="188986"/>
            </a:xfrm>
            <a:custGeom>
              <a:avLst/>
              <a:gdLst/>
              <a:ahLst/>
              <a:cxnLst/>
              <a:rect l="l" t="t" r="r" b="b"/>
              <a:pathLst>
                <a:path w="5730" h="6210" extrusionOk="0">
                  <a:moveTo>
                    <a:pt x="1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30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18"/>
            <p:cNvSpPr/>
            <p:nvPr/>
          </p:nvSpPr>
          <p:spPr>
            <a:xfrm rot="10800000">
              <a:off x="1007784" y="-175586"/>
              <a:ext cx="174378" cy="188986"/>
            </a:xfrm>
            <a:custGeom>
              <a:avLst/>
              <a:gdLst/>
              <a:ahLst/>
              <a:cxnLst/>
              <a:rect l="l" t="t" r="r" b="b"/>
              <a:pathLst>
                <a:path w="5730" h="6210" extrusionOk="0">
                  <a:moveTo>
                    <a:pt x="0" y="1"/>
                  </a:moveTo>
                  <a:lnTo>
                    <a:pt x="3492" y="3265"/>
                  </a:lnTo>
                  <a:lnTo>
                    <a:pt x="365" y="6209"/>
                  </a:lnTo>
                  <a:lnTo>
                    <a:pt x="2602" y="6209"/>
                  </a:lnTo>
                  <a:lnTo>
                    <a:pt x="5729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18"/>
            <p:cNvSpPr/>
            <p:nvPr/>
          </p:nvSpPr>
          <p:spPr>
            <a:xfrm rot="10800000">
              <a:off x="900813" y="-175586"/>
              <a:ext cx="175078" cy="188986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0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2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18"/>
            <p:cNvSpPr/>
            <p:nvPr/>
          </p:nvSpPr>
          <p:spPr>
            <a:xfrm rot="10800000">
              <a:off x="794543" y="-175586"/>
              <a:ext cx="175078" cy="188986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75" name="Google Shape;1575;p18"/>
          <p:cNvGrpSpPr/>
          <p:nvPr/>
        </p:nvGrpSpPr>
        <p:grpSpPr>
          <a:xfrm rot="-5400000" flipH="1">
            <a:off x="7579155" y="3321200"/>
            <a:ext cx="979800" cy="3475150"/>
            <a:chOff x="327125" y="2375600"/>
            <a:chExt cx="979800" cy="3475150"/>
          </a:xfrm>
        </p:grpSpPr>
        <p:sp>
          <p:nvSpPr>
            <p:cNvPr id="1576" name="Google Shape;1576;p18"/>
            <p:cNvSpPr/>
            <p:nvPr/>
          </p:nvSpPr>
          <p:spPr>
            <a:xfrm>
              <a:off x="531425" y="2394425"/>
              <a:ext cx="115850" cy="3456325"/>
            </a:xfrm>
            <a:custGeom>
              <a:avLst/>
              <a:gdLst/>
              <a:ahLst/>
              <a:cxnLst/>
              <a:rect l="l" t="t" r="r" b="b"/>
              <a:pathLst>
                <a:path w="4634" h="138253" fill="none" extrusionOk="0">
                  <a:moveTo>
                    <a:pt x="3150" y="138253"/>
                  </a:moveTo>
                  <a:lnTo>
                    <a:pt x="3150" y="54872"/>
                  </a:lnTo>
                  <a:lnTo>
                    <a:pt x="0" y="51722"/>
                  </a:lnTo>
                  <a:lnTo>
                    <a:pt x="0" y="28714"/>
                  </a:lnTo>
                  <a:lnTo>
                    <a:pt x="4634" y="24058"/>
                  </a:lnTo>
                  <a:lnTo>
                    <a:pt x="4634" y="0"/>
                  </a:lnTo>
                </a:path>
              </a:pathLst>
            </a:custGeom>
            <a:solidFill>
              <a:schemeClr val="accent2"/>
            </a:solidFill>
            <a:ln w="13125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18"/>
            <p:cNvSpPr/>
            <p:nvPr/>
          </p:nvSpPr>
          <p:spPr>
            <a:xfrm>
              <a:off x="627275" y="2375600"/>
              <a:ext cx="39975" cy="39950"/>
            </a:xfrm>
            <a:custGeom>
              <a:avLst/>
              <a:gdLst/>
              <a:ahLst/>
              <a:cxnLst/>
              <a:rect l="l" t="t" r="r" b="b"/>
              <a:pathLst>
                <a:path w="1599" h="1598" extrusionOk="0">
                  <a:moveTo>
                    <a:pt x="800" y="0"/>
                  </a:moveTo>
                  <a:cubicBezTo>
                    <a:pt x="366" y="0"/>
                    <a:pt x="1" y="365"/>
                    <a:pt x="1" y="799"/>
                  </a:cubicBezTo>
                  <a:cubicBezTo>
                    <a:pt x="1" y="1233"/>
                    <a:pt x="366" y="1598"/>
                    <a:pt x="800" y="1598"/>
                  </a:cubicBezTo>
                  <a:cubicBezTo>
                    <a:pt x="1256" y="1598"/>
                    <a:pt x="1599" y="1233"/>
                    <a:pt x="1599" y="799"/>
                  </a:cubicBezTo>
                  <a:cubicBezTo>
                    <a:pt x="1599" y="365"/>
                    <a:pt x="1256" y="0"/>
                    <a:pt x="800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18"/>
            <p:cNvSpPr/>
            <p:nvPr/>
          </p:nvSpPr>
          <p:spPr>
            <a:xfrm>
              <a:off x="347100" y="2923975"/>
              <a:ext cx="112450" cy="2344175"/>
            </a:xfrm>
            <a:custGeom>
              <a:avLst/>
              <a:gdLst/>
              <a:ahLst/>
              <a:cxnLst/>
              <a:rect l="l" t="t" r="r" b="b"/>
              <a:pathLst>
                <a:path w="4498" h="93767" fill="none" extrusionOk="0">
                  <a:moveTo>
                    <a:pt x="4497" y="93766"/>
                  </a:moveTo>
                  <a:lnTo>
                    <a:pt x="4497" y="50855"/>
                  </a:lnTo>
                  <a:lnTo>
                    <a:pt x="1" y="46358"/>
                  </a:lnTo>
                  <a:lnTo>
                    <a:pt x="1" y="0"/>
                  </a:lnTo>
                </a:path>
              </a:pathLst>
            </a:custGeom>
            <a:solidFill>
              <a:schemeClr val="accent1"/>
            </a:solidFill>
            <a:ln w="13125" cap="flat" cmpd="sng">
              <a:solidFill>
                <a:schemeClr val="accent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18"/>
            <p:cNvSpPr/>
            <p:nvPr/>
          </p:nvSpPr>
          <p:spPr>
            <a:xfrm>
              <a:off x="327125" y="2904575"/>
              <a:ext cx="39975" cy="39950"/>
            </a:xfrm>
            <a:custGeom>
              <a:avLst/>
              <a:gdLst/>
              <a:ahLst/>
              <a:cxnLst/>
              <a:rect l="l" t="t" r="r" b="b"/>
              <a:pathLst>
                <a:path w="1599" h="1598" extrusionOk="0">
                  <a:moveTo>
                    <a:pt x="800" y="0"/>
                  </a:moveTo>
                  <a:cubicBezTo>
                    <a:pt x="366" y="0"/>
                    <a:pt x="1" y="365"/>
                    <a:pt x="1" y="799"/>
                  </a:cubicBezTo>
                  <a:cubicBezTo>
                    <a:pt x="1" y="1255"/>
                    <a:pt x="366" y="1598"/>
                    <a:pt x="800" y="1598"/>
                  </a:cubicBezTo>
                  <a:cubicBezTo>
                    <a:pt x="1233" y="1598"/>
                    <a:pt x="1599" y="1255"/>
                    <a:pt x="1599" y="799"/>
                  </a:cubicBezTo>
                  <a:cubicBezTo>
                    <a:pt x="1599" y="365"/>
                    <a:pt x="1233" y="0"/>
                    <a:pt x="800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18"/>
            <p:cNvSpPr/>
            <p:nvPr/>
          </p:nvSpPr>
          <p:spPr>
            <a:xfrm>
              <a:off x="347100" y="2676875"/>
              <a:ext cx="192900" cy="374375"/>
            </a:xfrm>
            <a:custGeom>
              <a:avLst/>
              <a:gdLst/>
              <a:ahLst/>
              <a:cxnLst/>
              <a:rect l="l" t="t" r="r" b="b"/>
              <a:pathLst>
                <a:path w="7716" h="14975" fill="none" extrusionOk="0">
                  <a:moveTo>
                    <a:pt x="1" y="14974"/>
                  </a:moveTo>
                  <a:lnTo>
                    <a:pt x="7716" y="7259"/>
                  </a:lnTo>
                  <a:lnTo>
                    <a:pt x="7716" y="1"/>
                  </a:lnTo>
                </a:path>
              </a:pathLst>
            </a:custGeom>
            <a:solidFill>
              <a:schemeClr val="accent1"/>
            </a:solidFill>
            <a:ln w="13125" cap="flat" cmpd="sng">
              <a:solidFill>
                <a:schemeClr val="accent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18"/>
            <p:cNvSpPr/>
            <p:nvPr/>
          </p:nvSpPr>
          <p:spPr>
            <a:xfrm>
              <a:off x="520000" y="2658050"/>
              <a:ext cx="39975" cy="39975"/>
            </a:xfrm>
            <a:custGeom>
              <a:avLst/>
              <a:gdLst/>
              <a:ahLst/>
              <a:cxnLst/>
              <a:rect l="l" t="t" r="r" b="b"/>
              <a:pathLst>
                <a:path w="1599" h="1599" extrusionOk="0">
                  <a:moveTo>
                    <a:pt x="800" y="1"/>
                  </a:moveTo>
                  <a:cubicBezTo>
                    <a:pt x="366" y="1"/>
                    <a:pt x="1" y="366"/>
                    <a:pt x="1" y="799"/>
                  </a:cubicBezTo>
                  <a:cubicBezTo>
                    <a:pt x="1" y="1233"/>
                    <a:pt x="366" y="1598"/>
                    <a:pt x="800" y="1598"/>
                  </a:cubicBezTo>
                  <a:cubicBezTo>
                    <a:pt x="1233" y="1598"/>
                    <a:pt x="1598" y="1233"/>
                    <a:pt x="1598" y="799"/>
                  </a:cubicBezTo>
                  <a:cubicBezTo>
                    <a:pt x="1598" y="366"/>
                    <a:pt x="1233" y="1"/>
                    <a:pt x="800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18"/>
            <p:cNvSpPr/>
            <p:nvPr/>
          </p:nvSpPr>
          <p:spPr>
            <a:xfrm>
              <a:off x="347100" y="4357400"/>
              <a:ext cx="25" cy="971225"/>
            </a:xfrm>
            <a:custGeom>
              <a:avLst/>
              <a:gdLst/>
              <a:ahLst/>
              <a:cxnLst/>
              <a:rect l="l" t="t" r="r" b="b"/>
              <a:pathLst>
                <a:path w="1" h="38849" fill="none" extrusionOk="0">
                  <a:moveTo>
                    <a:pt x="1" y="38849"/>
                  </a:moveTo>
                  <a:lnTo>
                    <a:pt x="1" y="0"/>
                  </a:lnTo>
                </a:path>
              </a:pathLst>
            </a:custGeom>
            <a:solidFill>
              <a:schemeClr val="accent2"/>
            </a:solidFill>
            <a:ln w="13125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18"/>
            <p:cNvSpPr/>
            <p:nvPr/>
          </p:nvSpPr>
          <p:spPr>
            <a:xfrm>
              <a:off x="327125" y="4338550"/>
              <a:ext cx="39975" cy="39975"/>
            </a:xfrm>
            <a:custGeom>
              <a:avLst/>
              <a:gdLst/>
              <a:ahLst/>
              <a:cxnLst/>
              <a:rect l="l" t="t" r="r" b="b"/>
              <a:pathLst>
                <a:path w="1599" h="1599" extrusionOk="0">
                  <a:moveTo>
                    <a:pt x="800" y="1"/>
                  </a:moveTo>
                  <a:cubicBezTo>
                    <a:pt x="366" y="1"/>
                    <a:pt x="1" y="343"/>
                    <a:pt x="1" y="800"/>
                  </a:cubicBezTo>
                  <a:cubicBezTo>
                    <a:pt x="1" y="1234"/>
                    <a:pt x="366" y="1599"/>
                    <a:pt x="800" y="1599"/>
                  </a:cubicBezTo>
                  <a:cubicBezTo>
                    <a:pt x="1233" y="1599"/>
                    <a:pt x="1599" y="1234"/>
                    <a:pt x="1599" y="800"/>
                  </a:cubicBezTo>
                  <a:cubicBezTo>
                    <a:pt x="1599" y="343"/>
                    <a:pt x="1233" y="1"/>
                    <a:pt x="800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584;p18"/>
            <p:cNvSpPr/>
            <p:nvPr/>
          </p:nvSpPr>
          <p:spPr>
            <a:xfrm>
              <a:off x="690625" y="3227550"/>
              <a:ext cx="172925" cy="2083400"/>
            </a:xfrm>
            <a:custGeom>
              <a:avLst/>
              <a:gdLst/>
              <a:ahLst/>
              <a:cxnLst/>
              <a:rect l="l" t="t" r="r" b="b"/>
              <a:pathLst>
                <a:path w="6917" h="83336" fill="none" extrusionOk="0">
                  <a:moveTo>
                    <a:pt x="6917" y="83335"/>
                  </a:moveTo>
                  <a:lnTo>
                    <a:pt x="0" y="76396"/>
                  </a:lnTo>
                  <a:lnTo>
                    <a:pt x="0" y="15841"/>
                  </a:lnTo>
                  <a:lnTo>
                    <a:pt x="4954" y="10865"/>
                  </a:lnTo>
                  <a:lnTo>
                    <a:pt x="4954" y="0"/>
                  </a:lnTo>
                </a:path>
              </a:pathLst>
            </a:custGeom>
            <a:solidFill>
              <a:schemeClr val="accent2"/>
            </a:solidFill>
            <a:ln w="13125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18"/>
            <p:cNvSpPr/>
            <p:nvPr/>
          </p:nvSpPr>
          <p:spPr>
            <a:xfrm>
              <a:off x="794475" y="3208700"/>
              <a:ext cx="39975" cy="39975"/>
            </a:xfrm>
            <a:custGeom>
              <a:avLst/>
              <a:gdLst/>
              <a:ahLst/>
              <a:cxnLst/>
              <a:rect l="l" t="t" r="r" b="b"/>
              <a:pathLst>
                <a:path w="1599" h="1599" extrusionOk="0">
                  <a:moveTo>
                    <a:pt x="800" y="1"/>
                  </a:moveTo>
                  <a:cubicBezTo>
                    <a:pt x="366" y="1"/>
                    <a:pt x="1" y="343"/>
                    <a:pt x="1" y="800"/>
                  </a:cubicBezTo>
                  <a:cubicBezTo>
                    <a:pt x="1" y="1234"/>
                    <a:pt x="366" y="1599"/>
                    <a:pt x="800" y="1599"/>
                  </a:cubicBezTo>
                  <a:cubicBezTo>
                    <a:pt x="1256" y="1599"/>
                    <a:pt x="1598" y="1234"/>
                    <a:pt x="1598" y="800"/>
                  </a:cubicBezTo>
                  <a:cubicBezTo>
                    <a:pt x="1598" y="343"/>
                    <a:pt x="1256" y="1"/>
                    <a:pt x="800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18"/>
            <p:cNvSpPr/>
            <p:nvPr/>
          </p:nvSpPr>
          <p:spPr>
            <a:xfrm>
              <a:off x="776800" y="3899750"/>
              <a:ext cx="25" cy="1084800"/>
            </a:xfrm>
            <a:custGeom>
              <a:avLst/>
              <a:gdLst/>
              <a:ahLst/>
              <a:cxnLst/>
              <a:rect l="l" t="t" r="r" b="b"/>
              <a:pathLst>
                <a:path w="1" h="43392" fill="none" extrusionOk="0">
                  <a:moveTo>
                    <a:pt x="0" y="43391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w="13125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587;p18"/>
            <p:cNvSpPr/>
            <p:nvPr/>
          </p:nvSpPr>
          <p:spPr>
            <a:xfrm>
              <a:off x="756825" y="4963400"/>
              <a:ext cx="40525" cy="39975"/>
            </a:xfrm>
            <a:custGeom>
              <a:avLst/>
              <a:gdLst/>
              <a:ahLst/>
              <a:cxnLst/>
              <a:rect l="l" t="t" r="r" b="b"/>
              <a:pathLst>
                <a:path w="1621" h="1599" extrusionOk="0">
                  <a:moveTo>
                    <a:pt x="799" y="1"/>
                  </a:moveTo>
                  <a:cubicBezTo>
                    <a:pt x="365" y="1"/>
                    <a:pt x="0" y="366"/>
                    <a:pt x="0" y="800"/>
                  </a:cubicBezTo>
                  <a:cubicBezTo>
                    <a:pt x="0" y="1233"/>
                    <a:pt x="365" y="1598"/>
                    <a:pt x="799" y="1598"/>
                  </a:cubicBezTo>
                  <a:cubicBezTo>
                    <a:pt x="1256" y="1598"/>
                    <a:pt x="1621" y="1233"/>
                    <a:pt x="1621" y="800"/>
                  </a:cubicBezTo>
                  <a:cubicBezTo>
                    <a:pt x="1621" y="366"/>
                    <a:pt x="1256" y="1"/>
                    <a:pt x="799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18"/>
            <p:cNvSpPr/>
            <p:nvPr/>
          </p:nvSpPr>
          <p:spPr>
            <a:xfrm>
              <a:off x="756825" y="3880925"/>
              <a:ext cx="40525" cy="39950"/>
            </a:xfrm>
            <a:custGeom>
              <a:avLst/>
              <a:gdLst/>
              <a:ahLst/>
              <a:cxnLst/>
              <a:rect l="l" t="t" r="r" b="b"/>
              <a:pathLst>
                <a:path w="1621" h="1598" extrusionOk="0">
                  <a:moveTo>
                    <a:pt x="799" y="0"/>
                  </a:moveTo>
                  <a:cubicBezTo>
                    <a:pt x="365" y="0"/>
                    <a:pt x="0" y="342"/>
                    <a:pt x="0" y="799"/>
                  </a:cubicBezTo>
                  <a:cubicBezTo>
                    <a:pt x="0" y="1233"/>
                    <a:pt x="365" y="1598"/>
                    <a:pt x="799" y="1598"/>
                  </a:cubicBezTo>
                  <a:cubicBezTo>
                    <a:pt x="1256" y="1598"/>
                    <a:pt x="1621" y="1233"/>
                    <a:pt x="1621" y="799"/>
                  </a:cubicBezTo>
                  <a:cubicBezTo>
                    <a:pt x="1621" y="342"/>
                    <a:pt x="1256" y="0"/>
                    <a:pt x="799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18"/>
            <p:cNvSpPr/>
            <p:nvPr/>
          </p:nvSpPr>
          <p:spPr>
            <a:xfrm>
              <a:off x="861250" y="3692600"/>
              <a:ext cx="445675" cy="1618350"/>
            </a:xfrm>
            <a:custGeom>
              <a:avLst/>
              <a:gdLst/>
              <a:ahLst/>
              <a:cxnLst/>
              <a:rect l="l" t="t" r="r" b="b"/>
              <a:pathLst>
                <a:path w="17827" h="64734" fill="none" extrusionOk="0">
                  <a:moveTo>
                    <a:pt x="17827" y="64733"/>
                  </a:moveTo>
                  <a:lnTo>
                    <a:pt x="4314" y="51221"/>
                  </a:lnTo>
                  <a:lnTo>
                    <a:pt x="4314" y="28258"/>
                  </a:lnTo>
                  <a:lnTo>
                    <a:pt x="0" y="23944"/>
                  </a:lnTo>
                  <a:lnTo>
                    <a:pt x="0" y="1"/>
                  </a:lnTo>
                </a:path>
              </a:pathLst>
            </a:custGeom>
            <a:solidFill>
              <a:schemeClr val="accent2"/>
            </a:solidFill>
            <a:ln w="13125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18"/>
            <p:cNvSpPr/>
            <p:nvPr/>
          </p:nvSpPr>
          <p:spPr>
            <a:xfrm>
              <a:off x="841275" y="3673200"/>
              <a:ext cx="39975" cy="40550"/>
            </a:xfrm>
            <a:custGeom>
              <a:avLst/>
              <a:gdLst/>
              <a:ahLst/>
              <a:cxnLst/>
              <a:rect l="l" t="t" r="r" b="b"/>
              <a:pathLst>
                <a:path w="1599" h="1622" extrusionOk="0">
                  <a:moveTo>
                    <a:pt x="799" y="1"/>
                  </a:moveTo>
                  <a:cubicBezTo>
                    <a:pt x="343" y="1"/>
                    <a:pt x="0" y="366"/>
                    <a:pt x="0" y="800"/>
                  </a:cubicBezTo>
                  <a:cubicBezTo>
                    <a:pt x="0" y="1256"/>
                    <a:pt x="343" y="1621"/>
                    <a:pt x="799" y="1621"/>
                  </a:cubicBezTo>
                  <a:cubicBezTo>
                    <a:pt x="1233" y="1621"/>
                    <a:pt x="1598" y="1256"/>
                    <a:pt x="1598" y="800"/>
                  </a:cubicBezTo>
                  <a:cubicBezTo>
                    <a:pt x="1598" y="366"/>
                    <a:pt x="1233" y="1"/>
                    <a:pt x="799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91" name="Google Shape;1591;p18"/>
          <p:cNvSpPr txBox="1">
            <a:spLocks noGrp="1"/>
          </p:cNvSpPr>
          <p:nvPr>
            <p:ph type="title"/>
          </p:nvPr>
        </p:nvSpPr>
        <p:spPr>
          <a:xfrm>
            <a:off x="5173500" y="1639950"/>
            <a:ext cx="3250500" cy="508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592" name="Google Shape;1592;p18"/>
          <p:cNvSpPr txBox="1">
            <a:spLocks noGrp="1"/>
          </p:cNvSpPr>
          <p:nvPr>
            <p:ph type="subTitle" idx="1"/>
          </p:nvPr>
        </p:nvSpPr>
        <p:spPr>
          <a:xfrm>
            <a:off x="5173375" y="2571750"/>
            <a:ext cx="3250500" cy="150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6">
    <p:spTree>
      <p:nvGrpSpPr>
        <p:cNvPr id="1" name="Shape 1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10" name="Google Shape;1710;p20"/>
          <p:cNvGrpSpPr/>
          <p:nvPr/>
        </p:nvGrpSpPr>
        <p:grpSpPr>
          <a:xfrm>
            <a:off x="730476" y="4569012"/>
            <a:ext cx="1602149" cy="244468"/>
            <a:chOff x="1675453" y="-1233273"/>
            <a:chExt cx="1032712" cy="157579"/>
          </a:xfrm>
        </p:grpSpPr>
        <p:sp>
          <p:nvSpPr>
            <p:cNvPr id="1711" name="Google Shape;1711;p20"/>
            <p:cNvSpPr/>
            <p:nvPr/>
          </p:nvSpPr>
          <p:spPr>
            <a:xfrm flipH="1">
              <a:off x="2562766" y="-1233273"/>
              <a:ext cx="145399" cy="157579"/>
            </a:xfrm>
            <a:custGeom>
              <a:avLst/>
              <a:gdLst/>
              <a:ahLst/>
              <a:cxnLst/>
              <a:rect l="l" t="t" r="r" b="b"/>
              <a:pathLst>
                <a:path w="5730" h="6210" extrusionOk="0">
                  <a:moveTo>
                    <a:pt x="0" y="1"/>
                  </a:moveTo>
                  <a:lnTo>
                    <a:pt x="3492" y="3265"/>
                  </a:lnTo>
                  <a:lnTo>
                    <a:pt x="365" y="6209"/>
                  </a:lnTo>
                  <a:lnTo>
                    <a:pt x="2602" y="6209"/>
                  </a:lnTo>
                  <a:lnTo>
                    <a:pt x="5729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20"/>
            <p:cNvSpPr/>
            <p:nvPr/>
          </p:nvSpPr>
          <p:spPr>
            <a:xfrm flipH="1">
              <a:off x="2473573" y="-1233273"/>
              <a:ext cx="145982" cy="157579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0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2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20"/>
            <p:cNvSpPr/>
            <p:nvPr/>
          </p:nvSpPr>
          <p:spPr>
            <a:xfrm flipH="1">
              <a:off x="2384964" y="-1233273"/>
              <a:ext cx="145982" cy="157579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20"/>
            <p:cNvSpPr/>
            <p:nvPr/>
          </p:nvSpPr>
          <p:spPr>
            <a:xfrm flipH="1">
              <a:off x="2296354" y="-1233273"/>
              <a:ext cx="145982" cy="157579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26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20"/>
            <p:cNvSpPr/>
            <p:nvPr/>
          </p:nvSpPr>
          <p:spPr>
            <a:xfrm flipH="1">
              <a:off x="2207719" y="-1233273"/>
              <a:ext cx="145982" cy="157579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0" y="1"/>
                  </a:moveTo>
                  <a:lnTo>
                    <a:pt x="3515" y="3265"/>
                  </a:lnTo>
                  <a:lnTo>
                    <a:pt x="388" y="6209"/>
                  </a:lnTo>
                  <a:lnTo>
                    <a:pt x="2625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20"/>
            <p:cNvSpPr/>
            <p:nvPr/>
          </p:nvSpPr>
          <p:spPr>
            <a:xfrm flipH="1">
              <a:off x="2119110" y="-1233273"/>
              <a:ext cx="145982" cy="157579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0" y="1"/>
                  </a:moveTo>
                  <a:lnTo>
                    <a:pt x="3516" y="3265"/>
                  </a:lnTo>
                  <a:lnTo>
                    <a:pt x="388" y="6209"/>
                  </a:lnTo>
                  <a:lnTo>
                    <a:pt x="2625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20"/>
            <p:cNvSpPr/>
            <p:nvPr/>
          </p:nvSpPr>
          <p:spPr>
            <a:xfrm flipH="1">
              <a:off x="2030500" y="-1233273"/>
              <a:ext cx="145982" cy="157579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1" y="1"/>
                  </a:moveTo>
                  <a:lnTo>
                    <a:pt x="3516" y="3265"/>
                  </a:lnTo>
                  <a:lnTo>
                    <a:pt x="389" y="6209"/>
                  </a:lnTo>
                  <a:lnTo>
                    <a:pt x="2626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20"/>
            <p:cNvSpPr/>
            <p:nvPr/>
          </p:nvSpPr>
          <p:spPr>
            <a:xfrm flipH="1">
              <a:off x="1941891" y="-1233273"/>
              <a:ext cx="145399" cy="157579"/>
            </a:xfrm>
            <a:custGeom>
              <a:avLst/>
              <a:gdLst/>
              <a:ahLst/>
              <a:cxnLst/>
              <a:rect l="l" t="t" r="r" b="b"/>
              <a:pathLst>
                <a:path w="5730" h="6210" extrusionOk="0">
                  <a:moveTo>
                    <a:pt x="1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30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20"/>
            <p:cNvSpPr/>
            <p:nvPr/>
          </p:nvSpPr>
          <p:spPr>
            <a:xfrm flipH="1">
              <a:off x="1853256" y="-1233273"/>
              <a:ext cx="145399" cy="157579"/>
            </a:xfrm>
            <a:custGeom>
              <a:avLst/>
              <a:gdLst/>
              <a:ahLst/>
              <a:cxnLst/>
              <a:rect l="l" t="t" r="r" b="b"/>
              <a:pathLst>
                <a:path w="5730" h="6210" extrusionOk="0">
                  <a:moveTo>
                    <a:pt x="0" y="1"/>
                  </a:moveTo>
                  <a:lnTo>
                    <a:pt x="3492" y="3265"/>
                  </a:lnTo>
                  <a:lnTo>
                    <a:pt x="365" y="6209"/>
                  </a:lnTo>
                  <a:lnTo>
                    <a:pt x="2602" y="6209"/>
                  </a:lnTo>
                  <a:lnTo>
                    <a:pt x="5729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20"/>
            <p:cNvSpPr/>
            <p:nvPr/>
          </p:nvSpPr>
          <p:spPr>
            <a:xfrm flipH="1">
              <a:off x="1764063" y="-1233273"/>
              <a:ext cx="145982" cy="157579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0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2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20"/>
            <p:cNvSpPr/>
            <p:nvPr/>
          </p:nvSpPr>
          <p:spPr>
            <a:xfrm flipH="1">
              <a:off x="1675453" y="-1233273"/>
              <a:ext cx="145982" cy="157579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22" name="Google Shape;1722;p20"/>
          <p:cNvGrpSpPr/>
          <p:nvPr/>
        </p:nvGrpSpPr>
        <p:grpSpPr>
          <a:xfrm>
            <a:off x="8488400" y="2728975"/>
            <a:ext cx="1552150" cy="3475150"/>
            <a:chOff x="327125" y="2375600"/>
            <a:chExt cx="1552150" cy="3475150"/>
          </a:xfrm>
        </p:grpSpPr>
        <p:sp>
          <p:nvSpPr>
            <p:cNvPr id="1723" name="Google Shape;1723;p20"/>
            <p:cNvSpPr/>
            <p:nvPr/>
          </p:nvSpPr>
          <p:spPr>
            <a:xfrm>
              <a:off x="531425" y="2394425"/>
              <a:ext cx="115850" cy="3456325"/>
            </a:xfrm>
            <a:custGeom>
              <a:avLst/>
              <a:gdLst/>
              <a:ahLst/>
              <a:cxnLst/>
              <a:rect l="l" t="t" r="r" b="b"/>
              <a:pathLst>
                <a:path w="4634" h="138253" fill="none" extrusionOk="0">
                  <a:moveTo>
                    <a:pt x="3150" y="138253"/>
                  </a:moveTo>
                  <a:lnTo>
                    <a:pt x="3150" y="54872"/>
                  </a:lnTo>
                  <a:lnTo>
                    <a:pt x="0" y="51722"/>
                  </a:lnTo>
                  <a:lnTo>
                    <a:pt x="0" y="28714"/>
                  </a:lnTo>
                  <a:lnTo>
                    <a:pt x="4634" y="24058"/>
                  </a:lnTo>
                  <a:lnTo>
                    <a:pt x="4634" y="0"/>
                  </a:lnTo>
                </a:path>
              </a:pathLst>
            </a:custGeom>
            <a:solidFill>
              <a:schemeClr val="accent2"/>
            </a:solidFill>
            <a:ln w="13125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20"/>
            <p:cNvSpPr/>
            <p:nvPr/>
          </p:nvSpPr>
          <p:spPr>
            <a:xfrm>
              <a:off x="627275" y="2375600"/>
              <a:ext cx="39975" cy="39950"/>
            </a:xfrm>
            <a:custGeom>
              <a:avLst/>
              <a:gdLst/>
              <a:ahLst/>
              <a:cxnLst/>
              <a:rect l="l" t="t" r="r" b="b"/>
              <a:pathLst>
                <a:path w="1599" h="1598" extrusionOk="0">
                  <a:moveTo>
                    <a:pt x="800" y="0"/>
                  </a:moveTo>
                  <a:cubicBezTo>
                    <a:pt x="366" y="0"/>
                    <a:pt x="1" y="365"/>
                    <a:pt x="1" y="799"/>
                  </a:cubicBezTo>
                  <a:cubicBezTo>
                    <a:pt x="1" y="1233"/>
                    <a:pt x="366" y="1598"/>
                    <a:pt x="800" y="1598"/>
                  </a:cubicBezTo>
                  <a:cubicBezTo>
                    <a:pt x="1256" y="1598"/>
                    <a:pt x="1599" y="1233"/>
                    <a:pt x="1599" y="799"/>
                  </a:cubicBezTo>
                  <a:cubicBezTo>
                    <a:pt x="1599" y="365"/>
                    <a:pt x="1256" y="0"/>
                    <a:pt x="800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20"/>
            <p:cNvSpPr/>
            <p:nvPr/>
          </p:nvSpPr>
          <p:spPr>
            <a:xfrm>
              <a:off x="347100" y="2923975"/>
              <a:ext cx="112450" cy="2344175"/>
            </a:xfrm>
            <a:custGeom>
              <a:avLst/>
              <a:gdLst/>
              <a:ahLst/>
              <a:cxnLst/>
              <a:rect l="l" t="t" r="r" b="b"/>
              <a:pathLst>
                <a:path w="4498" h="93767" fill="none" extrusionOk="0">
                  <a:moveTo>
                    <a:pt x="4497" y="93766"/>
                  </a:moveTo>
                  <a:lnTo>
                    <a:pt x="4497" y="50855"/>
                  </a:lnTo>
                  <a:lnTo>
                    <a:pt x="1" y="46358"/>
                  </a:lnTo>
                  <a:lnTo>
                    <a:pt x="1" y="0"/>
                  </a:lnTo>
                </a:path>
              </a:pathLst>
            </a:custGeom>
            <a:solidFill>
              <a:schemeClr val="accent1"/>
            </a:solidFill>
            <a:ln w="13125" cap="flat" cmpd="sng">
              <a:solidFill>
                <a:schemeClr val="accent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20"/>
            <p:cNvSpPr/>
            <p:nvPr/>
          </p:nvSpPr>
          <p:spPr>
            <a:xfrm>
              <a:off x="327125" y="2904575"/>
              <a:ext cx="39975" cy="39950"/>
            </a:xfrm>
            <a:custGeom>
              <a:avLst/>
              <a:gdLst/>
              <a:ahLst/>
              <a:cxnLst/>
              <a:rect l="l" t="t" r="r" b="b"/>
              <a:pathLst>
                <a:path w="1599" h="1598" extrusionOk="0">
                  <a:moveTo>
                    <a:pt x="800" y="0"/>
                  </a:moveTo>
                  <a:cubicBezTo>
                    <a:pt x="366" y="0"/>
                    <a:pt x="1" y="365"/>
                    <a:pt x="1" y="799"/>
                  </a:cubicBezTo>
                  <a:cubicBezTo>
                    <a:pt x="1" y="1255"/>
                    <a:pt x="366" y="1598"/>
                    <a:pt x="800" y="1598"/>
                  </a:cubicBezTo>
                  <a:cubicBezTo>
                    <a:pt x="1233" y="1598"/>
                    <a:pt x="1599" y="1255"/>
                    <a:pt x="1599" y="799"/>
                  </a:cubicBezTo>
                  <a:cubicBezTo>
                    <a:pt x="1599" y="365"/>
                    <a:pt x="1233" y="0"/>
                    <a:pt x="800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20"/>
            <p:cNvSpPr/>
            <p:nvPr/>
          </p:nvSpPr>
          <p:spPr>
            <a:xfrm>
              <a:off x="347100" y="2676875"/>
              <a:ext cx="192900" cy="374375"/>
            </a:xfrm>
            <a:custGeom>
              <a:avLst/>
              <a:gdLst/>
              <a:ahLst/>
              <a:cxnLst/>
              <a:rect l="l" t="t" r="r" b="b"/>
              <a:pathLst>
                <a:path w="7716" h="14975" fill="none" extrusionOk="0">
                  <a:moveTo>
                    <a:pt x="1" y="14974"/>
                  </a:moveTo>
                  <a:lnTo>
                    <a:pt x="7716" y="7259"/>
                  </a:lnTo>
                  <a:lnTo>
                    <a:pt x="7716" y="1"/>
                  </a:lnTo>
                </a:path>
              </a:pathLst>
            </a:custGeom>
            <a:solidFill>
              <a:schemeClr val="accent1"/>
            </a:solidFill>
            <a:ln w="13125" cap="flat" cmpd="sng">
              <a:solidFill>
                <a:schemeClr val="accent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20"/>
            <p:cNvSpPr/>
            <p:nvPr/>
          </p:nvSpPr>
          <p:spPr>
            <a:xfrm>
              <a:off x="520000" y="2658050"/>
              <a:ext cx="39975" cy="39975"/>
            </a:xfrm>
            <a:custGeom>
              <a:avLst/>
              <a:gdLst/>
              <a:ahLst/>
              <a:cxnLst/>
              <a:rect l="l" t="t" r="r" b="b"/>
              <a:pathLst>
                <a:path w="1599" h="1599" extrusionOk="0">
                  <a:moveTo>
                    <a:pt x="800" y="1"/>
                  </a:moveTo>
                  <a:cubicBezTo>
                    <a:pt x="366" y="1"/>
                    <a:pt x="1" y="366"/>
                    <a:pt x="1" y="799"/>
                  </a:cubicBezTo>
                  <a:cubicBezTo>
                    <a:pt x="1" y="1233"/>
                    <a:pt x="366" y="1598"/>
                    <a:pt x="800" y="1598"/>
                  </a:cubicBezTo>
                  <a:cubicBezTo>
                    <a:pt x="1233" y="1598"/>
                    <a:pt x="1598" y="1233"/>
                    <a:pt x="1598" y="799"/>
                  </a:cubicBezTo>
                  <a:cubicBezTo>
                    <a:pt x="1598" y="366"/>
                    <a:pt x="1233" y="1"/>
                    <a:pt x="800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20"/>
            <p:cNvSpPr/>
            <p:nvPr/>
          </p:nvSpPr>
          <p:spPr>
            <a:xfrm>
              <a:off x="347100" y="4357400"/>
              <a:ext cx="25" cy="971225"/>
            </a:xfrm>
            <a:custGeom>
              <a:avLst/>
              <a:gdLst/>
              <a:ahLst/>
              <a:cxnLst/>
              <a:rect l="l" t="t" r="r" b="b"/>
              <a:pathLst>
                <a:path w="1" h="38849" fill="none" extrusionOk="0">
                  <a:moveTo>
                    <a:pt x="1" y="38849"/>
                  </a:moveTo>
                  <a:lnTo>
                    <a:pt x="1" y="0"/>
                  </a:lnTo>
                </a:path>
              </a:pathLst>
            </a:custGeom>
            <a:solidFill>
              <a:schemeClr val="accent2"/>
            </a:solidFill>
            <a:ln w="13125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20"/>
            <p:cNvSpPr/>
            <p:nvPr/>
          </p:nvSpPr>
          <p:spPr>
            <a:xfrm>
              <a:off x="327125" y="4338550"/>
              <a:ext cx="39975" cy="39975"/>
            </a:xfrm>
            <a:custGeom>
              <a:avLst/>
              <a:gdLst/>
              <a:ahLst/>
              <a:cxnLst/>
              <a:rect l="l" t="t" r="r" b="b"/>
              <a:pathLst>
                <a:path w="1599" h="1599" extrusionOk="0">
                  <a:moveTo>
                    <a:pt x="800" y="1"/>
                  </a:moveTo>
                  <a:cubicBezTo>
                    <a:pt x="366" y="1"/>
                    <a:pt x="1" y="343"/>
                    <a:pt x="1" y="800"/>
                  </a:cubicBezTo>
                  <a:cubicBezTo>
                    <a:pt x="1" y="1234"/>
                    <a:pt x="366" y="1599"/>
                    <a:pt x="800" y="1599"/>
                  </a:cubicBezTo>
                  <a:cubicBezTo>
                    <a:pt x="1233" y="1599"/>
                    <a:pt x="1599" y="1234"/>
                    <a:pt x="1599" y="800"/>
                  </a:cubicBezTo>
                  <a:cubicBezTo>
                    <a:pt x="1599" y="343"/>
                    <a:pt x="1233" y="1"/>
                    <a:pt x="800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20"/>
            <p:cNvSpPr/>
            <p:nvPr/>
          </p:nvSpPr>
          <p:spPr>
            <a:xfrm>
              <a:off x="690625" y="3227550"/>
              <a:ext cx="172925" cy="2083400"/>
            </a:xfrm>
            <a:custGeom>
              <a:avLst/>
              <a:gdLst/>
              <a:ahLst/>
              <a:cxnLst/>
              <a:rect l="l" t="t" r="r" b="b"/>
              <a:pathLst>
                <a:path w="6917" h="83336" fill="none" extrusionOk="0">
                  <a:moveTo>
                    <a:pt x="6917" y="83335"/>
                  </a:moveTo>
                  <a:lnTo>
                    <a:pt x="0" y="76396"/>
                  </a:lnTo>
                  <a:lnTo>
                    <a:pt x="0" y="15841"/>
                  </a:lnTo>
                  <a:lnTo>
                    <a:pt x="4954" y="10865"/>
                  </a:lnTo>
                  <a:lnTo>
                    <a:pt x="4954" y="0"/>
                  </a:lnTo>
                </a:path>
              </a:pathLst>
            </a:custGeom>
            <a:solidFill>
              <a:schemeClr val="accent2"/>
            </a:solidFill>
            <a:ln w="13125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20"/>
            <p:cNvSpPr/>
            <p:nvPr/>
          </p:nvSpPr>
          <p:spPr>
            <a:xfrm>
              <a:off x="794475" y="3208700"/>
              <a:ext cx="39975" cy="39975"/>
            </a:xfrm>
            <a:custGeom>
              <a:avLst/>
              <a:gdLst/>
              <a:ahLst/>
              <a:cxnLst/>
              <a:rect l="l" t="t" r="r" b="b"/>
              <a:pathLst>
                <a:path w="1599" h="1599" extrusionOk="0">
                  <a:moveTo>
                    <a:pt x="800" y="1"/>
                  </a:moveTo>
                  <a:cubicBezTo>
                    <a:pt x="366" y="1"/>
                    <a:pt x="1" y="343"/>
                    <a:pt x="1" y="800"/>
                  </a:cubicBezTo>
                  <a:cubicBezTo>
                    <a:pt x="1" y="1234"/>
                    <a:pt x="366" y="1599"/>
                    <a:pt x="800" y="1599"/>
                  </a:cubicBezTo>
                  <a:cubicBezTo>
                    <a:pt x="1256" y="1599"/>
                    <a:pt x="1598" y="1234"/>
                    <a:pt x="1598" y="800"/>
                  </a:cubicBezTo>
                  <a:cubicBezTo>
                    <a:pt x="1598" y="343"/>
                    <a:pt x="1256" y="1"/>
                    <a:pt x="800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20"/>
            <p:cNvSpPr/>
            <p:nvPr/>
          </p:nvSpPr>
          <p:spPr>
            <a:xfrm>
              <a:off x="776800" y="3899750"/>
              <a:ext cx="25" cy="1084800"/>
            </a:xfrm>
            <a:custGeom>
              <a:avLst/>
              <a:gdLst/>
              <a:ahLst/>
              <a:cxnLst/>
              <a:rect l="l" t="t" r="r" b="b"/>
              <a:pathLst>
                <a:path w="1" h="43392" fill="none" extrusionOk="0">
                  <a:moveTo>
                    <a:pt x="0" y="43391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w="13125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20"/>
            <p:cNvSpPr/>
            <p:nvPr/>
          </p:nvSpPr>
          <p:spPr>
            <a:xfrm>
              <a:off x="756825" y="4963400"/>
              <a:ext cx="40525" cy="39975"/>
            </a:xfrm>
            <a:custGeom>
              <a:avLst/>
              <a:gdLst/>
              <a:ahLst/>
              <a:cxnLst/>
              <a:rect l="l" t="t" r="r" b="b"/>
              <a:pathLst>
                <a:path w="1621" h="1599" extrusionOk="0">
                  <a:moveTo>
                    <a:pt x="799" y="1"/>
                  </a:moveTo>
                  <a:cubicBezTo>
                    <a:pt x="365" y="1"/>
                    <a:pt x="0" y="366"/>
                    <a:pt x="0" y="800"/>
                  </a:cubicBezTo>
                  <a:cubicBezTo>
                    <a:pt x="0" y="1233"/>
                    <a:pt x="365" y="1598"/>
                    <a:pt x="799" y="1598"/>
                  </a:cubicBezTo>
                  <a:cubicBezTo>
                    <a:pt x="1256" y="1598"/>
                    <a:pt x="1621" y="1233"/>
                    <a:pt x="1621" y="800"/>
                  </a:cubicBezTo>
                  <a:cubicBezTo>
                    <a:pt x="1621" y="366"/>
                    <a:pt x="1256" y="1"/>
                    <a:pt x="799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20"/>
            <p:cNvSpPr/>
            <p:nvPr/>
          </p:nvSpPr>
          <p:spPr>
            <a:xfrm>
              <a:off x="756825" y="3880925"/>
              <a:ext cx="40525" cy="39950"/>
            </a:xfrm>
            <a:custGeom>
              <a:avLst/>
              <a:gdLst/>
              <a:ahLst/>
              <a:cxnLst/>
              <a:rect l="l" t="t" r="r" b="b"/>
              <a:pathLst>
                <a:path w="1621" h="1598" extrusionOk="0">
                  <a:moveTo>
                    <a:pt x="799" y="0"/>
                  </a:moveTo>
                  <a:cubicBezTo>
                    <a:pt x="365" y="0"/>
                    <a:pt x="0" y="342"/>
                    <a:pt x="0" y="799"/>
                  </a:cubicBezTo>
                  <a:cubicBezTo>
                    <a:pt x="0" y="1233"/>
                    <a:pt x="365" y="1598"/>
                    <a:pt x="799" y="1598"/>
                  </a:cubicBezTo>
                  <a:cubicBezTo>
                    <a:pt x="1256" y="1598"/>
                    <a:pt x="1621" y="1233"/>
                    <a:pt x="1621" y="799"/>
                  </a:cubicBezTo>
                  <a:cubicBezTo>
                    <a:pt x="1621" y="342"/>
                    <a:pt x="1256" y="0"/>
                    <a:pt x="799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20"/>
            <p:cNvSpPr/>
            <p:nvPr/>
          </p:nvSpPr>
          <p:spPr>
            <a:xfrm>
              <a:off x="861250" y="3692600"/>
              <a:ext cx="445675" cy="1618350"/>
            </a:xfrm>
            <a:custGeom>
              <a:avLst/>
              <a:gdLst/>
              <a:ahLst/>
              <a:cxnLst/>
              <a:rect l="l" t="t" r="r" b="b"/>
              <a:pathLst>
                <a:path w="17827" h="64734" fill="none" extrusionOk="0">
                  <a:moveTo>
                    <a:pt x="17827" y="64733"/>
                  </a:moveTo>
                  <a:lnTo>
                    <a:pt x="4314" y="51221"/>
                  </a:lnTo>
                  <a:lnTo>
                    <a:pt x="4314" y="28258"/>
                  </a:lnTo>
                  <a:lnTo>
                    <a:pt x="0" y="23944"/>
                  </a:lnTo>
                  <a:lnTo>
                    <a:pt x="0" y="1"/>
                  </a:lnTo>
                </a:path>
              </a:pathLst>
            </a:custGeom>
            <a:solidFill>
              <a:schemeClr val="accent2"/>
            </a:solidFill>
            <a:ln w="13125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20"/>
            <p:cNvSpPr/>
            <p:nvPr/>
          </p:nvSpPr>
          <p:spPr>
            <a:xfrm>
              <a:off x="841275" y="3673200"/>
              <a:ext cx="39975" cy="40550"/>
            </a:xfrm>
            <a:custGeom>
              <a:avLst/>
              <a:gdLst/>
              <a:ahLst/>
              <a:cxnLst/>
              <a:rect l="l" t="t" r="r" b="b"/>
              <a:pathLst>
                <a:path w="1599" h="1622" extrusionOk="0">
                  <a:moveTo>
                    <a:pt x="799" y="1"/>
                  </a:moveTo>
                  <a:cubicBezTo>
                    <a:pt x="343" y="1"/>
                    <a:pt x="0" y="366"/>
                    <a:pt x="0" y="800"/>
                  </a:cubicBezTo>
                  <a:cubicBezTo>
                    <a:pt x="0" y="1256"/>
                    <a:pt x="343" y="1621"/>
                    <a:pt x="799" y="1621"/>
                  </a:cubicBezTo>
                  <a:cubicBezTo>
                    <a:pt x="1233" y="1621"/>
                    <a:pt x="1598" y="1256"/>
                    <a:pt x="1598" y="800"/>
                  </a:cubicBezTo>
                  <a:cubicBezTo>
                    <a:pt x="1598" y="366"/>
                    <a:pt x="1233" y="1"/>
                    <a:pt x="799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20"/>
            <p:cNvSpPr/>
            <p:nvPr/>
          </p:nvSpPr>
          <p:spPr>
            <a:xfrm>
              <a:off x="969100" y="4182200"/>
              <a:ext cx="174625" cy="556975"/>
            </a:xfrm>
            <a:custGeom>
              <a:avLst/>
              <a:gdLst/>
              <a:ahLst/>
              <a:cxnLst/>
              <a:rect l="l" t="t" r="r" b="b"/>
              <a:pathLst>
                <a:path w="6985" h="22279" fill="none" extrusionOk="0">
                  <a:moveTo>
                    <a:pt x="0" y="22278"/>
                  </a:moveTo>
                  <a:lnTo>
                    <a:pt x="6985" y="15294"/>
                  </a:lnTo>
                  <a:lnTo>
                    <a:pt x="6985" y="1"/>
                  </a:lnTo>
                </a:path>
              </a:pathLst>
            </a:custGeom>
            <a:solidFill>
              <a:schemeClr val="accent2"/>
            </a:solidFill>
            <a:ln w="13125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20"/>
            <p:cNvSpPr/>
            <p:nvPr/>
          </p:nvSpPr>
          <p:spPr>
            <a:xfrm>
              <a:off x="1123725" y="4163375"/>
              <a:ext cx="39975" cy="39975"/>
            </a:xfrm>
            <a:custGeom>
              <a:avLst/>
              <a:gdLst/>
              <a:ahLst/>
              <a:cxnLst/>
              <a:rect l="l" t="t" r="r" b="b"/>
              <a:pathLst>
                <a:path w="1599" h="1599" extrusionOk="0">
                  <a:moveTo>
                    <a:pt x="800" y="1"/>
                  </a:moveTo>
                  <a:cubicBezTo>
                    <a:pt x="343" y="1"/>
                    <a:pt x="1" y="343"/>
                    <a:pt x="1" y="799"/>
                  </a:cubicBezTo>
                  <a:cubicBezTo>
                    <a:pt x="1" y="1233"/>
                    <a:pt x="343" y="1598"/>
                    <a:pt x="800" y="1598"/>
                  </a:cubicBezTo>
                  <a:cubicBezTo>
                    <a:pt x="1233" y="1598"/>
                    <a:pt x="1599" y="1233"/>
                    <a:pt x="1599" y="799"/>
                  </a:cubicBezTo>
                  <a:cubicBezTo>
                    <a:pt x="1599" y="343"/>
                    <a:pt x="1233" y="1"/>
                    <a:pt x="800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20"/>
            <p:cNvSpPr/>
            <p:nvPr/>
          </p:nvSpPr>
          <p:spPr>
            <a:xfrm>
              <a:off x="1393075" y="4882950"/>
              <a:ext cx="25" cy="428000"/>
            </a:xfrm>
            <a:custGeom>
              <a:avLst/>
              <a:gdLst/>
              <a:ahLst/>
              <a:cxnLst/>
              <a:rect l="l" t="t" r="r" b="b"/>
              <a:pathLst>
                <a:path w="1" h="17120" fill="none" extrusionOk="0">
                  <a:moveTo>
                    <a:pt x="0" y="17119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w="13125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20"/>
            <p:cNvSpPr/>
            <p:nvPr/>
          </p:nvSpPr>
          <p:spPr>
            <a:xfrm>
              <a:off x="1373100" y="4864125"/>
              <a:ext cx="39975" cy="39950"/>
            </a:xfrm>
            <a:custGeom>
              <a:avLst/>
              <a:gdLst/>
              <a:ahLst/>
              <a:cxnLst/>
              <a:rect l="l" t="t" r="r" b="b"/>
              <a:pathLst>
                <a:path w="1599" h="1598" extrusionOk="0">
                  <a:moveTo>
                    <a:pt x="799" y="0"/>
                  </a:moveTo>
                  <a:cubicBezTo>
                    <a:pt x="343" y="0"/>
                    <a:pt x="1" y="365"/>
                    <a:pt x="1" y="799"/>
                  </a:cubicBezTo>
                  <a:cubicBezTo>
                    <a:pt x="1" y="1233"/>
                    <a:pt x="343" y="1598"/>
                    <a:pt x="799" y="1598"/>
                  </a:cubicBezTo>
                  <a:cubicBezTo>
                    <a:pt x="1233" y="1598"/>
                    <a:pt x="1598" y="1233"/>
                    <a:pt x="1598" y="799"/>
                  </a:cubicBezTo>
                  <a:cubicBezTo>
                    <a:pt x="1598" y="365"/>
                    <a:pt x="1233" y="0"/>
                    <a:pt x="799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20"/>
            <p:cNvSpPr/>
            <p:nvPr/>
          </p:nvSpPr>
          <p:spPr>
            <a:xfrm>
              <a:off x="1714900" y="4922900"/>
              <a:ext cx="164375" cy="388050"/>
            </a:xfrm>
            <a:custGeom>
              <a:avLst/>
              <a:gdLst/>
              <a:ahLst/>
              <a:cxnLst/>
              <a:rect l="l" t="t" r="r" b="b"/>
              <a:pathLst>
                <a:path w="6575" h="15522" fill="none" extrusionOk="0">
                  <a:moveTo>
                    <a:pt x="6575" y="15521"/>
                  </a:moveTo>
                  <a:lnTo>
                    <a:pt x="6575" y="6574"/>
                  </a:lnTo>
                  <a:lnTo>
                    <a:pt x="1" y="0"/>
                  </a:lnTo>
                </a:path>
              </a:pathLst>
            </a:custGeom>
            <a:solidFill>
              <a:schemeClr val="accent2"/>
            </a:solidFill>
            <a:ln w="13125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20"/>
            <p:cNvSpPr/>
            <p:nvPr/>
          </p:nvSpPr>
          <p:spPr>
            <a:xfrm>
              <a:off x="1693800" y="4903475"/>
              <a:ext cx="43950" cy="40275"/>
            </a:xfrm>
            <a:custGeom>
              <a:avLst/>
              <a:gdLst/>
              <a:ahLst/>
              <a:cxnLst/>
              <a:rect l="l" t="t" r="r" b="b"/>
              <a:pathLst>
                <a:path w="1758" h="1611" extrusionOk="0">
                  <a:moveTo>
                    <a:pt x="868" y="1"/>
                  </a:moveTo>
                  <a:cubicBezTo>
                    <a:pt x="662" y="1"/>
                    <a:pt x="457" y="92"/>
                    <a:pt x="297" y="252"/>
                  </a:cubicBezTo>
                  <a:cubicBezTo>
                    <a:pt x="0" y="549"/>
                    <a:pt x="0" y="1074"/>
                    <a:pt x="297" y="1370"/>
                  </a:cubicBezTo>
                  <a:cubicBezTo>
                    <a:pt x="457" y="1530"/>
                    <a:pt x="662" y="1610"/>
                    <a:pt x="868" y="1610"/>
                  </a:cubicBezTo>
                  <a:cubicBezTo>
                    <a:pt x="1073" y="1610"/>
                    <a:pt x="1279" y="1530"/>
                    <a:pt x="1438" y="1370"/>
                  </a:cubicBezTo>
                  <a:cubicBezTo>
                    <a:pt x="1758" y="1074"/>
                    <a:pt x="1758" y="549"/>
                    <a:pt x="1438" y="252"/>
                  </a:cubicBezTo>
                  <a:cubicBezTo>
                    <a:pt x="1279" y="92"/>
                    <a:pt x="1073" y="1"/>
                    <a:pt x="868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44" name="Google Shape;1744;p20"/>
          <p:cNvGrpSpPr/>
          <p:nvPr/>
        </p:nvGrpSpPr>
        <p:grpSpPr>
          <a:xfrm>
            <a:off x="-364925" y="-2353500"/>
            <a:ext cx="9644000" cy="3383025"/>
            <a:chOff x="-364925" y="-2353500"/>
            <a:chExt cx="9644000" cy="3383025"/>
          </a:xfrm>
        </p:grpSpPr>
        <p:grpSp>
          <p:nvGrpSpPr>
            <p:cNvPr id="1745" name="Google Shape;1745;p20"/>
            <p:cNvGrpSpPr/>
            <p:nvPr/>
          </p:nvGrpSpPr>
          <p:grpSpPr>
            <a:xfrm>
              <a:off x="-364925" y="-2353500"/>
              <a:ext cx="9644000" cy="3383025"/>
              <a:chOff x="-364925" y="-1720950"/>
              <a:chExt cx="9644000" cy="3383025"/>
            </a:xfrm>
          </p:grpSpPr>
          <p:grpSp>
            <p:nvGrpSpPr>
              <p:cNvPr id="1746" name="Google Shape;1746;p20"/>
              <p:cNvGrpSpPr/>
              <p:nvPr/>
            </p:nvGrpSpPr>
            <p:grpSpPr>
              <a:xfrm flipH="1">
                <a:off x="-364925" y="-1720950"/>
                <a:ext cx="8364453" cy="3383025"/>
                <a:chOff x="-572625" y="294775"/>
                <a:chExt cx="8364453" cy="3383025"/>
              </a:xfrm>
            </p:grpSpPr>
            <p:sp>
              <p:nvSpPr>
                <p:cNvPr id="1747" name="Google Shape;1747;p20"/>
                <p:cNvSpPr/>
                <p:nvPr/>
              </p:nvSpPr>
              <p:spPr>
                <a:xfrm>
                  <a:off x="1686375" y="607200"/>
                  <a:ext cx="142125" cy="129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85" h="5182" extrusionOk="0">
                      <a:moveTo>
                        <a:pt x="2834" y="1"/>
                      </a:moveTo>
                      <a:cubicBezTo>
                        <a:pt x="2169" y="1"/>
                        <a:pt x="1507" y="252"/>
                        <a:pt x="1005" y="754"/>
                      </a:cubicBezTo>
                      <a:cubicBezTo>
                        <a:pt x="1" y="1781"/>
                        <a:pt x="1" y="3402"/>
                        <a:pt x="1005" y="4429"/>
                      </a:cubicBezTo>
                      <a:cubicBezTo>
                        <a:pt x="1507" y="4931"/>
                        <a:pt x="2169" y="5182"/>
                        <a:pt x="2834" y="5182"/>
                      </a:cubicBezTo>
                      <a:cubicBezTo>
                        <a:pt x="3499" y="5182"/>
                        <a:pt x="4166" y="4931"/>
                        <a:pt x="4680" y="4429"/>
                      </a:cubicBezTo>
                      <a:cubicBezTo>
                        <a:pt x="5684" y="3402"/>
                        <a:pt x="5684" y="1781"/>
                        <a:pt x="4680" y="754"/>
                      </a:cubicBezTo>
                      <a:cubicBezTo>
                        <a:pt x="4166" y="252"/>
                        <a:pt x="3499" y="1"/>
                        <a:pt x="283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8" name="Google Shape;1748;p20"/>
                <p:cNvSpPr/>
                <p:nvPr/>
              </p:nvSpPr>
              <p:spPr>
                <a:xfrm>
                  <a:off x="6609800" y="3191600"/>
                  <a:ext cx="148950" cy="93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8" h="3721" extrusionOk="0">
                      <a:moveTo>
                        <a:pt x="0" y="0"/>
                      </a:moveTo>
                      <a:lnTo>
                        <a:pt x="3584" y="3721"/>
                      </a:lnTo>
                      <a:lnTo>
                        <a:pt x="5958" y="3721"/>
                      </a:lnTo>
                      <a:lnTo>
                        <a:pt x="237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9" name="Google Shape;1749;p20"/>
                <p:cNvSpPr/>
                <p:nvPr/>
              </p:nvSpPr>
              <p:spPr>
                <a:xfrm>
                  <a:off x="6721650" y="3191600"/>
                  <a:ext cx="149525" cy="93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81" h="3721" extrusionOk="0">
                      <a:moveTo>
                        <a:pt x="0" y="0"/>
                      </a:moveTo>
                      <a:lnTo>
                        <a:pt x="3584" y="3721"/>
                      </a:lnTo>
                      <a:lnTo>
                        <a:pt x="5980" y="3721"/>
                      </a:lnTo>
                      <a:lnTo>
                        <a:pt x="237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50" name="Google Shape;1750;p20"/>
                <p:cNvSpPr/>
                <p:nvPr/>
              </p:nvSpPr>
              <p:spPr>
                <a:xfrm>
                  <a:off x="6834050" y="3191600"/>
                  <a:ext cx="148975" cy="93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9" h="3721" extrusionOk="0">
                      <a:moveTo>
                        <a:pt x="1" y="0"/>
                      </a:moveTo>
                      <a:lnTo>
                        <a:pt x="3584" y="3721"/>
                      </a:lnTo>
                      <a:lnTo>
                        <a:pt x="5958" y="3721"/>
                      </a:lnTo>
                      <a:lnTo>
                        <a:pt x="237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51" name="Google Shape;1751;p20"/>
                <p:cNvSpPr/>
                <p:nvPr/>
              </p:nvSpPr>
              <p:spPr>
                <a:xfrm>
                  <a:off x="6945900" y="3191600"/>
                  <a:ext cx="148950" cy="93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8" h="3721" extrusionOk="0">
                      <a:moveTo>
                        <a:pt x="0" y="0"/>
                      </a:moveTo>
                      <a:lnTo>
                        <a:pt x="3584" y="3721"/>
                      </a:lnTo>
                      <a:lnTo>
                        <a:pt x="5958" y="3721"/>
                      </a:lnTo>
                      <a:lnTo>
                        <a:pt x="237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52" name="Google Shape;1752;p20"/>
                <p:cNvSpPr/>
                <p:nvPr/>
              </p:nvSpPr>
              <p:spPr>
                <a:xfrm>
                  <a:off x="7057750" y="3191600"/>
                  <a:ext cx="149525" cy="93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81" h="3721" extrusionOk="0">
                      <a:moveTo>
                        <a:pt x="0" y="0"/>
                      </a:moveTo>
                      <a:lnTo>
                        <a:pt x="3607" y="3721"/>
                      </a:lnTo>
                      <a:lnTo>
                        <a:pt x="5980" y="3721"/>
                      </a:lnTo>
                      <a:lnTo>
                        <a:pt x="2397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53" name="Google Shape;1753;p20"/>
                <p:cNvSpPr/>
                <p:nvPr/>
              </p:nvSpPr>
              <p:spPr>
                <a:xfrm>
                  <a:off x="7170150" y="3191600"/>
                  <a:ext cx="148975" cy="93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9" h="3721" extrusionOk="0">
                      <a:moveTo>
                        <a:pt x="1" y="0"/>
                      </a:moveTo>
                      <a:lnTo>
                        <a:pt x="3584" y="3721"/>
                      </a:lnTo>
                      <a:lnTo>
                        <a:pt x="5958" y="3721"/>
                      </a:lnTo>
                      <a:lnTo>
                        <a:pt x="237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54" name="Google Shape;1754;p20"/>
                <p:cNvSpPr/>
                <p:nvPr/>
              </p:nvSpPr>
              <p:spPr>
                <a:xfrm>
                  <a:off x="7282000" y="3191600"/>
                  <a:ext cx="149525" cy="93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81" h="3721" extrusionOk="0">
                      <a:moveTo>
                        <a:pt x="1" y="0"/>
                      </a:moveTo>
                      <a:lnTo>
                        <a:pt x="3584" y="3721"/>
                      </a:lnTo>
                      <a:lnTo>
                        <a:pt x="5981" y="3721"/>
                      </a:lnTo>
                      <a:lnTo>
                        <a:pt x="237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55" name="Google Shape;1755;p20"/>
                <p:cNvSpPr/>
                <p:nvPr/>
              </p:nvSpPr>
              <p:spPr>
                <a:xfrm>
                  <a:off x="2406525" y="1218350"/>
                  <a:ext cx="5385303" cy="1110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6136" h="44419" extrusionOk="0">
                      <a:moveTo>
                        <a:pt x="183" y="0"/>
                      </a:moveTo>
                      <a:cubicBezTo>
                        <a:pt x="91" y="0"/>
                        <a:pt x="0" y="92"/>
                        <a:pt x="0" y="206"/>
                      </a:cubicBezTo>
                      <a:cubicBezTo>
                        <a:pt x="0" y="297"/>
                        <a:pt x="91" y="388"/>
                        <a:pt x="183" y="388"/>
                      </a:cubicBezTo>
                      <a:lnTo>
                        <a:pt x="31887" y="388"/>
                      </a:lnTo>
                      <a:lnTo>
                        <a:pt x="54507" y="23031"/>
                      </a:lnTo>
                      <a:lnTo>
                        <a:pt x="101870" y="23031"/>
                      </a:lnTo>
                      <a:lnTo>
                        <a:pt x="123257" y="44418"/>
                      </a:lnTo>
                      <a:lnTo>
                        <a:pt x="205930" y="44418"/>
                      </a:lnTo>
                      <a:cubicBezTo>
                        <a:pt x="206044" y="44418"/>
                        <a:pt x="206136" y="44327"/>
                        <a:pt x="206136" y="44213"/>
                      </a:cubicBezTo>
                      <a:cubicBezTo>
                        <a:pt x="206136" y="44122"/>
                        <a:pt x="206044" y="44030"/>
                        <a:pt x="205930" y="44030"/>
                      </a:cubicBezTo>
                      <a:lnTo>
                        <a:pt x="123417" y="44030"/>
                      </a:lnTo>
                      <a:lnTo>
                        <a:pt x="102029" y="22643"/>
                      </a:lnTo>
                      <a:lnTo>
                        <a:pt x="54667" y="22643"/>
                      </a:lnTo>
                      <a:lnTo>
                        <a:pt x="3202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56" name="Google Shape;1756;p20"/>
                <p:cNvSpPr/>
                <p:nvPr/>
              </p:nvSpPr>
              <p:spPr>
                <a:xfrm>
                  <a:off x="987925" y="355975"/>
                  <a:ext cx="6210225" cy="1468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8409" h="58736" extrusionOk="0">
                      <a:moveTo>
                        <a:pt x="248203" y="1"/>
                      </a:moveTo>
                      <a:cubicBezTo>
                        <a:pt x="248151" y="1"/>
                        <a:pt x="248100" y="18"/>
                        <a:pt x="248066" y="52"/>
                      </a:cubicBezTo>
                      <a:lnTo>
                        <a:pt x="196663" y="51455"/>
                      </a:lnTo>
                      <a:lnTo>
                        <a:pt x="175778" y="51455"/>
                      </a:lnTo>
                      <a:lnTo>
                        <a:pt x="155760" y="31460"/>
                      </a:lnTo>
                      <a:lnTo>
                        <a:pt x="121112" y="31460"/>
                      </a:lnTo>
                      <a:lnTo>
                        <a:pt x="94200" y="58371"/>
                      </a:lnTo>
                      <a:lnTo>
                        <a:pt x="183" y="58371"/>
                      </a:lnTo>
                      <a:cubicBezTo>
                        <a:pt x="92" y="58371"/>
                        <a:pt x="0" y="58439"/>
                        <a:pt x="0" y="58553"/>
                      </a:cubicBezTo>
                      <a:cubicBezTo>
                        <a:pt x="0" y="58645"/>
                        <a:pt x="92" y="58736"/>
                        <a:pt x="183" y="58736"/>
                      </a:cubicBezTo>
                      <a:lnTo>
                        <a:pt x="94360" y="58736"/>
                      </a:lnTo>
                      <a:lnTo>
                        <a:pt x="121248" y="31848"/>
                      </a:lnTo>
                      <a:lnTo>
                        <a:pt x="155623" y="31848"/>
                      </a:lnTo>
                      <a:lnTo>
                        <a:pt x="175618" y="51843"/>
                      </a:lnTo>
                      <a:lnTo>
                        <a:pt x="196823" y="51843"/>
                      </a:lnTo>
                      <a:lnTo>
                        <a:pt x="248340" y="326"/>
                      </a:lnTo>
                      <a:cubicBezTo>
                        <a:pt x="248408" y="235"/>
                        <a:pt x="248408" y="121"/>
                        <a:pt x="248340" y="52"/>
                      </a:cubicBezTo>
                      <a:cubicBezTo>
                        <a:pt x="248306" y="18"/>
                        <a:pt x="248254" y="1"/>
                        <a:pt x="248203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57" name="Google Shape;1757;p20"/>
                <p:cNvSpPr/>
                <p:nvPr/>
              </p:nvSpPr>
              <p:spPr>
                <a:xfrm>
                  <a:off x="1265250" y="1389550"/>
                  <a:ext cx="6299250" cy="1955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970" h="78200" extrusionOk="0">
                      <a:moveTo>
                        <a:pt x="389" y="0"/>
                      </a:moveTo>
                      <a:cubicBezTo>
                        <a:pt x="160" y="0"/>
                        <a:pt x="1" y="183"/>
                        <a:pt x="1" y="388"/>
                      </a:cubicBezTo>
                      <a:cubicBezTo>
                        <a:pt x="1" y="593"/>
                        <a:pt x="160" y="776"/>
                        <a:pt x="389" y="776"/>
                      </a:cubicBezTo>
                      <a:lnTo>
                        <a:pt x="66217" y="776"/>
                      </a:lnTo>
                      <a:lnTo>
                        <a:pt x="89179" y="23738"/>
                      </a:lnTo>
                      <a:lnTo>
                        <a:pt x="125197" y="23738"/>
                      </a:lnTo>
                      <a:lnTo>
                        <a:pt x="179659" y="78199"/>
                      </a:lnTo>
                      <a:lnTo>
                        <a:pt x="251581" y="78199"/>
                      </a:lnTo>
                      <a:cubicBezTo>
                        <a:pt x="251787" y="78199"/>
                        <a:pt x="251969" y="78040"/>
                        <a:pt x="251969" y="77834"/>
                      </a:cubicBezTo>
                      <a:cubicBezTo>
                        <a:pt x="251969" y="77606"/>
                        <a:pt x="251787" y="77446"/>
                        <a:pt x="251581" y="77446"/>
                      </a:cubicBezTo>
                      <a:lnTo>
                        <a:pt x="179978" y="77446"/>
                      </a:lnTo>
                      <a:lnTo>
                        <a:pt x="125517" y="22962"/>
                      </a:lnTo>
                      <a:lnTo>
                        <a:pt x="89499" y="22962"/>
                      </a:lnTo>
                      <a:lnTo>
                        <a:pt x="66536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58" name="Google Shape;1758;p20"/>
                <p:cNvSpPr/>
                <p:nvPr/>
              </p:nvSpPr>
              <p:spPr>
                <a:xfrm>
                  <a:off x="1631600" y="1974425"/>
                  <a:ext cx="6160000" cy="1095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6400" h="43826" extrusionOk="0">
                      <a:moveTo>
                        <a:pt x="183" y="1"/>
                      </a:moveTo>
                      <a:cubicBezTo>
                        <a:pt x="69" y="1"/>
                        <a:pt x="0" y="92"/>
                        <a:pt x="0" y="206"/>
                      </a:cubicBezTo>
                      <a:cubicBezTo>
                        <a:pt x="0" y="298"/>
                        <a:pt x="69" y="389"/>
                        <a:pt x="183" y="389"/>
                      </a:cubicBezTo>
                      <a:lnTo>
                        <a:pt x="61286" y="389"/>
                      </a:lnTo>
                      <a:lnTo>
                        <a:pt x="104723" y="43825"/>
                      </a:lnTo>
                      <a:lnTo>
                        <a:pt x="165210" y="43825"/>
                      </a:lnTo>
                      <a:lnTo>
                        <a:pt x="207414" y="1599"/>
                      </a:lnTo>
                      <a:lnTo>
                        <a:pt x="246217" y="1599"/>
                      </a:lnTo>
                      <a:cubicBezTo>
                        <a:pt x="246308" y="1599"/>
                        <a:pt x="246400" y="1507"/>
                        <a:pt x="246400" y="1416"/>
                      </a:cubicBezTo>
                      <a:cubicBezTo>
                        <a:pt x="246400" y="1302"/>
                        <a:pt x="246308" y="1233"/>
                        <a:pt x="246217" y="1233"/>
                      </a:cubicBezTo>
                      <a:lnTo>
                        <a:pt x="207254" y="1233"/>
                      </a:lnTo>
                      <a:lnTo>
                        <a:pt x="165050" y="43437"/>
                      </a:lnTo>
                      <a:lnTo>
                        <a:pt x="104883" y="43437"/>
                      </a:lnTo>
                      <a:lnTo>
                        <a:pt x="61446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59" name="Google Shape;1759;p20"/>
                <p:cNvSpPr/>
                <p:nvPr/>
              </p:nvSpPr>
              <p:spPr>
                <a:xfrm>
                  <a:off x="1978550" y="331575"/>
                  <a:ext cx="4691750" cy="128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670" h="51587" extrusionOk="0">
                      <a:moveTo>
                        <a:pt x="187453" y="1"/>
                      </a:moveTo>
                      <a:cubicBezTo>
                        <a:pt x="187407" y="1"/>
                        <a:pt x="187362" y="24"/>
                        <a:pt x="187327" y="69"/>
                      </a:cubicBezTo>
                      <a:lnTo>
                        <a:pt x="143594" y="43780"/>
                      </a:lnTo>
                      <a:lnTo>
                        <a:pt x="103992" y="43780"/>
                      </a:lnTo>
                      <a:lnTo>
                        <a:pt x="87444" y="27232"/>
                      </a:lnTo>
                      <a:lnTo>
                        <a:pt x="46838" y="27232"/>
                      </a:lnTo>
                      <a:lnTo>
                        <a:pt x="22871" y="51198"/>
                      </a:lnTo>
                      <a:lnTo>
                        <a:pt x="183" y="51198"/>
                      </a:lnTo>
                      <a:cubicBezTo>
                        <a:pt x="91" y="51198"/>
                        <a:pt x="0" y="51289"/>
                        <a:pt x="0" y="51403"/>
                      </a:cubicBezTo>
                      <a:cubicBezTo>
                        <a:pt x="0" y="51495"/>
                        <a:pt x="91" y="51586"/>
                        <a:pt x="183" y="51586"/>
                      </a:cubicBezTo>
                      <a:lnTo>
                        <a:pt x="23031" y="51586"/>
                      </a:lnTo>
                      <a:lnTo>
                        <a:pt x="46997" y="27620"/>
                      </a:lnTo>
                      <a:lnTo>
                        <a:pt x="87284" y="27620"/>
                      </a:lnTo>
                      <a:lnTo>
                        <a:pt x="103833" y="44168"/>
                      </a:lnTo>
                      <a:lnTo>
                        <a:pt x="143754" y="44168"/>
                      </a:lnTo>
                      <a:lnTo>
                        <a:pt x="187579" y="321"/>
                      </a:lnTo>
                      <a:cubicBezTo>
                        <a:pt x="187670" y="252"/>
                        <a:pt x="187670" y="138"/>
                        <a:pt x="187579" y="69"/>
                      </a:cubicBezTo>
                      <a:cubicBezTo>
                        <a:pt x="187544" y="24"/>
                        <a:pt x="187499" y="1"/>
                        <a:pt x="187453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0" name="Google Shape;1760;p20"/>
                <p:cNvSpPr/>
                <p:nvPr/>
              </p:nvSpPr>
              <p:spPr>
                <a:xfrm>
                  <a:off x="937150" y="2104550"/>
                  <a:ext cx="6622775" cy="1510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4911" h="60419" extrusionOk="0">
                      <a:moveTo>
                        <a:pt x="183" y="0"/>
                      </a:moveTo>
                      <a:cubicBezTo>
                        <a:pt x="91" y="0"/>
                        <a:pt x="0" y="69"/>
                        <a:pt x="0" y="183"/>
                      </a:cubicBezTo>
                      <a:cubicBezTo>
                        <a:pt x="0" y="297"/>
                        <a:pt x="91" y="365"/>
                        <a:pt x="183" y="365"/>
                      </a:cubicBezTo>
                      <a:lnTo>
                        <a:pt x="57177" y="365"/>
                      </a:lnTo>
                      <a:lnTo>
                        <a:pt x="70941" y="14129"/>
                      </a:lnTo>
                      <a:lnTo>
                        <a:pt x="129214" y="14129"/>
                      </a:lnTo>
                      <a:lnTo>
                        <a:pt x="175504" y="60419"/>
                      </a:lnTo>
                      <a:lnTo>
                        <a:pt x="203419" y="60419"/>
                      </a:lnTo>
                      <a:lnTo>
                        <a:pt x="232316" y="31499"/>
                      </a:lnTo>
                      <a:lnTo>
                        <a:pt x="264705" y="31499"/>
                      </a:lnTo>
                      <a:cubicBezTo>
                        <a:pt x="264819" y="31499"/>
                        <a:pt x="264911" y="31430"/>
                        <a:pt x="264911" y="31316"/>
                      </a:cubicBezTo>
                      <a:cubicBezTo>
                        <a:pt x="264911" y="31225"/>
                        <a:pt x="264819" y="31134"/>
                        <a:pt x="264705" y="31134"/>
                      </a:cubicBezTo>
                      <a:lnTo>
                        <a:pt x="232156" y="31134"/>
                      </a:lnTo>
                      <a:lnTo>
                        <a:pt x="203259" y="60031"/>
                      </a:lnTo>
                      <a:lnTo>
                        <a:pt x="175664" y="60031"/>
                      </a:lnTo>
                      <a:lnTo>
                        <a:pt x="129374" y="13764"/>
                      </a:lnTo>
                      <a:lnTo>
                        <a:pt x="71101" y="13764"/>
                      </a:lnTo>
                      <a:lnTo>
                        <a:pt x="57337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1" name="Google Shape;1761;p20"/>
                <p:cNvSpPr/>
                <p:nvPr/>
              </p:nvSpPr>
              <p:spPr>
                <a:xfrm>
                  <a:off x="1664700" y="294775"/>
                  <a:ext cx="3135650" cy="766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426" h="30667" extrusionOk="0">
                      <a:moveTo>
                        <a:pt x="125014" y="1"/>
                      </a:moveTo>
                      <a:cubicBezTo>
                        <a:pt x="124917" y="1"/>
                        <a:pt x="124820" y="35"/>
                        <a:pt x="124741" y="103"/>
                      </a:cubicBezTo>
                      <a:lnTo>
                        <a:pt x="111936" y="12931"/>
                      </a:lnTo>
                      <a:lnTo>
                        <a:pt x="47020" y="12931"/>
                      </a:lnTo>
                      <a:lnTo>
                        <a:pt x="30016" y="29913"/>
                      </a:lnTo>
                      <a:lnTo>
                        <a:pt x="388" y="29913"/>
                      </a:lnTo>
                      <a:cubicBezTo>
                        <a:pt x="160" y="29913"/>
                        <a:pt x="0" y="30073"/>
                        <a:pt x="0" y="30301"/>
                      </a:cubicBezTo>
                      <a:cubicBezTo>
                        <a:pt x="0" y="30507"/>
                        <a:pt x="160" y="30666"/>
                        <a:pt x="388" y="30666"/>
                      </a:cubicBezTo>
                      <a:lnTo>
                        <a:pt x="30335" y="30666"/>
                      </a:lnTo>
                      <a:lnTo>
                        <a:pt x="47340" y="13685"/>
                      </a:lnTo>
                      <a:lnTo>
                        <a:pt x="112255" y="13685"/>
                      </a:lnTo>
                      <a:lnTo>
                        <a:pt x="125288" y="651"/>
                      </a:lnTo>
                      <a:cubicBezTo>
                        <a:pt x="125425" y="514"/>
                        <a:pt x="125425" y="263"/>
                        <a:pt x="125288" y="103"/>
                      </a:cubicBezTo>
                      <a:cubicBezTo>
                        <a:pt x="125208" y="35"/>
                        <a:pt x="125111" y="1"/>
                        <a:pt x="12501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2" name="Google Shape;1762;p20"/>
                <p:cNvSpPr/>
                <p:nvPr/>
              </p:nvSpPr>
              <p:spPr>
                <a:xfrm>
                  <a:off x="100600" y="2193550"/>
                  <a:ext cx="3410675" cy="530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427" h="21229" extrusionOk="0">
                      <a:moveTo>
                        <a:pt x="20748" y="1"/>
                      </a:moveTo>
                      <a:lnTo>
                        <a:pt x="160" y="20589"/>
                      </a:lnTo>
                      <a:cubicBezTo>
                        <a:pt x="0" y="20726"/>
                        <a:pt x="0" y="20977"/>
                        <a:pt x="160" y="21114"/>
                      </a:cubicBezTo>
                      <a:cubicBezTo>
                        <a:pt x="228" y="21205"/>
                        <a:pt x="342" y="21228"/>
                        <a:pt x="434" y="21228"/>
                      </a:cubicBezTo>
                      <a:cubicBezTo>
                        <a:pt x="525" y="21228"/>
                        <a:pt x="616" y="21205"/>
                        <a:pt x="708" y="21114"/>
                      </a:cubicBezTo>
                      <a:lnTo>
                        <a:pt x="21045" y="777"/>
                      </a:lnTo>
                      <a:lnTo>
                        <a:pt x="85390" y="777"/>
                      </a:lnTo>
                      <a:lnTo>
                        <a:pt x="103307" y="18672"/>
                      </a:lnTo>
                      <a:lnTo>
                        <a:pt x="136039" y="18672"/>
                      </a:lnTo>
                      <a:cubicBezTo>
                        <a:pt x="136267" y="18672"/>
                        <a:pt x="136427" y="18512"/>
                        <a:pt x="136427" y="18307"/>
                      </a:cubicBezTo>
                      <a:cubicBezTo>
                        <a:pt x="136427" y="18078"/>
                        <a:pt x="136267" y="17919"/>
                        <a:pt x="136039" y="17919"/>
                      </a:cubicBezTo>
                      <a:lnTo>
                        <a:pt x="103627" y="17919"/>
                      </a:lnTo>
                      <a:lnTo>
                        <a:pt x="85709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3" name="Google Shape;1763;p20"/>
                <p:cNvSpPr/>
                <p:nvPr/>
              </p:nvSpPr>
              <p:spPr>
                <a:xfrm>
                  <a:off x="106300" y="832600"/>
                  <a:ext cx="2024625" cy="395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985" h="15819" extrusionOk="0">
                      <a:moveTo>
                        <a:pt x="206" y="1"/>
                      </a:moveTo>
                      <a:cubicBezTo>
                        <a:pt x="92" y="1"/>
                        <a:pt x="0" y="92"/>
                        <a:pt x="0" y="183"/>
                      </a:cubicBezTo>
                      <a:cubicBezTo>
                        <a:pt x="0" y="297"/>
                        <a:pt x="92" y="389"/>
                        <a:pt x="206" y="389"/>
                      </a:cubicBezTo>
                      <a:lnTo>
                        <a:pt x="37297" y="389"/>
                      </a:lnTo>
                      <a:lnTo>
                        <a:pt x="52750" y="15818"/>
                      </a:lnTo>
                      <a:lnTo>
                        <a:pt x="80779" y="15818"/>
                      </a:lnTo>
                      <a:cubicBezTo>
                        <a:pt x="80893" y="15818"/>
                        <a:pt x="80985" y="15727"/>
                        <a:pt x="80985" y="15636"/>
                      </a:cubicBezTo>
                      <a:cubicBezTo>
                        <a:pt x="80985" y="15522"/>
                        <a:pt x="80893" y="15430"/>
                        <a:pt x="80779" y="15430"/>
                      </a:cubicBezTo>
                      <a:lnTo>
                        <a:pt x="52909" y="15430"/>
                      </a:lnTo>
                      <a:lnTo>
                        <a:pt x="37457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4" name="Google Shape;1764;p20"/>
                <p:cNvSpPr/>
                <p:nvPr/>
              </p:nvSpPr>
              <p:spPr>
                <a:xfrm>
                  <a:off x="24125" y="1108225"/>
                  <a:ext cx="1654850" cy="513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194" h="20521" extrusionOk="0">
                      <a:moveTo>
                        <a:pt x="183" y="0"/>
                      </a:moveTo>
                      <a:cubicBezTo>
                        <a:pt x="92" y="0"/>
                        <a:pt x="1" y="91"/>
                        <a:pt x="1" y="206"/>
                      </a:cubicBezTo>
                      <a:cubicBezTo>
                        <a:pt x="1" y="297"/>
                        <a:pt x="92" y="388"/>
                        <a:pt x="183" y="388"/>
                      </a:cubicBezTo>
                      <a:lnTo>
                        <a:pt x="25245" y="388"/>
                      </a:lnTo>
                      <a:lnTo>
                        <a:pt x="45377" y="20520"/>
                      </a:lnTo>
                      <a:lnTo>
                        <a:pt x="66011" y="20520"/>
                      </a:lnTo>
                      <a:cubicBezTo>
                        <a:pt x="66103" y="20520"/>
                        <a:pt x="66194" y="20429"/>
                        <a:pt x="66194" y="20337"/>
                      </a:cubicBezTo>
                      <a:cubicBezTo>
                        <a:pt x="66194" y="20223"/>
                        <a:pt x="66103" y="20132"/>
                        <a:pt x="66011" y="20132"/>
                      </a:cubicBezTo>
                      <a:lnTo>
                        <a:pt x="45537" y="20132"/>
                      </a:lnTo>
                      <a:lnTo>
                        <a:pt x="2540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5" name="Google Shape;1765;p20"/>
                <p:cNvSpPr/>
                <p:nvPr/>
              </p:nvSpPr>
              <p:spPr>
                <a:xfrm>
                  <a:off x="24125" y="1371850"/>
                  <a:ext cx="979225" cy="451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169" h="18079" extrusionOk="0">
                      <a:moveTo>
                        <a:pt x="183" y="0"/>
                      </a:moveTo>
                      <a:cubicBezTo>
                        <a:pt x="92" y="0"/>
                        <a:pt x="1" y="92"/>
                        <a:pt x="1" y="206"/>
                      </a:cubicBezTo>
                      <a:cubicBezTo>
                        <a:pt x="1" y="297"/>
                        <a:pt x="92" y="388"/>
                        <a:pt x="183" y="388"/>
                      </a:cubicBezTo>
                      <a:lnTo>
                        <a:pt x="21182" y="388"/>
                      </a:lnTo>
                      <a:lnTo>
                        <a:pt x="38826" y="18010"/>
                      </a:lnTo>
                      <a:cubicBezTo>
                        <a:pt x="38849" y="18055"/>
                        <a:pt x="38895" y="18078"/>
                        <a:pt x="38940" y="18078"/>
                      </a:cubicBezTo>
                      <a:cubicBezTo>
                        <a:pt x="39009" y="18078"/>
                        <a:pt x="39055" y="18055"/>
                        <a:pt x="39077" y="18010"/>
                      </a:cubicBezTo>
                      <a:cubicBezTo>
                        <a:pt x="39169" y="17941"/>
                        <a:pt x="39169" y="17827"/>
                        <a:pt x="39077" y="17736"/>
                      </a:cubicBezTo>
                      <a:lnTo>
                        <a:pt x="21342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6" name="Google Shape;1766;p20"/>
                <p:cNvSpPr/>
                <p:nvPr/>
              </p:nvSpPr>
              <p:spPr>
                <a:xfrm>
                  <a:off x="5585500" y="1408375"/>
                  <a:ext cx="1529900" cy="580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196" h="23214" extrusionOk="0">
                      <a:moveTo>
                        <a:pt x="49121" y="0"/>
                      </a:moveTo>
                      <a:lnTo>
                        <a:pt x="26661" y="22460"/>
                      </a:lnTo>
                      <a:lnTo>
                        <a:pt x="389" y="22460"/>
                      </a:lnTo>
                      <a:cubicBezTo>
                        <a:pt x="161" y="22460"/>
                        <a:pt x="1" y="22620"/>
                        <a:pt x="1" y="22848"/>
                      </a:cubicBezTo>
                      <a:cubicBezTo>
                        <a:pt x="1" y="23054"/>
                        <a:pt x="161" y="23214"/>
                        <a:pt x="389" y="23214"/>
                      </a:cubicBezTo>
                      <a:lnTo>
                        <a:pt x="26980" y="23214"/>
                      </a:lnTo>
                      <a:lnTo>
                        <a:pt x="49441" y="776"/>
                      </a:lnTo>
                      <a:lnTo>
                        <a:pt x="60808" y="776"/>
                      </a:lnTo>
                      <a:cubicBezTo>
                        <a:pt x="61013" y="776"/>
                        <a:pt x="61196" y="594"/>
                        <a:pt x="61196" y="388"/>
                      </a:cubicBezTo>
                      <a:cubicBezTo>
                        <a:pt x="61196" y="183"/>
                        <a:pt x="61013" y="0"/>
                        <a:pt x="6080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7" name="Google Shape;1767;p20"/>
                <p:cNvSpPr/>
                <p:nvPr/>
              </p:nvSpPr>
              <p:spPr>
                <a:xfrm>
                  <a:off x="5953000" y="3543100"/>
                  <a:ext cx="134700" cy="134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88" h="5388" extrusionOk="0">
                      <a:moveTo>
                        <a:pt x="2694" y="366"/>
                      </a:moveTo>
                      <a:cubicBezTo>
                        <a:pt x="3972" y="366"/>
                        <a:pt x="5022" y="1416"/>
                        <a:pt x="5022" y="2694"/>
                      </a:cubicBezTo>
                      <a:cubicBezTo>
                        <a:pt x="5022" y="3949"/>
                        <a:pt x="3972" y="4999"/>
                        <a:pt x="2694" y="4999"/>
                      </a:cubicBezTo>
                      <a:cubicBezTo>
                        <a:pt x="1416" y="4999"/>
                        <a:pt x="388" y="3949"/>
                        <a:pt x="388" y="2694"/>
                      </a:cubicBezTo>
                      <a:cubicBezTo>
                        <a:pt x="388" y="1416"/>
                        <a:pt x="1416" y="366"/>
                        <a:pt x="2694" y="366"/>
                      </a:cubicBezTo>
                      <a:close/>
                      <a:moveTo>
                        <a:pt x="2694" y="1"/>
                      </a:moveTo>
                      <a:cubicBezTo>
                        <a:pt x="1210" y="1"/>
                        <a:pt x="0" y="1187"/>
                        <a:pt x="0" y="2694"/>
                      </a:cubicBezTo>
                      <a:cubicBezTo>
                        <a:pt x="0" y="4178"/>
                        <a:pt x="1210" y="5387"/>
                        <a:pt x="2694" y="5387"/>
                      </a:cubicBezTo>
                      <a:cubicBezTo>
                        <a:pt x="4177" y="5387"/>
                        <a:pt x="5387" y="4178"/>
                        <a:pt x="5387" y="2694"/>
                      </a:cubicBezTo>
                      <a:cubicBezTo>
                        <a:pt x="5387" y="1187"/>
                        <a:pt x="4177" y="1"/>
                        <a:pt x="269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8" name="Google Shape;1768;p20"/>
                <p:cNvSpPr/>
                <p:nvPr/>
              </p:nvSpPr>
              <p:spPr>
                <a:xfrm>
                  <a:off x="5976400" y="3566500"/>
                  <a:ext cx="87900" cy="87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16" h="3493" extrusionOk="0">
                      <a:moveTo>
                        <a:pt x="1758" y="0"/>
                      </a:moveTo>
                      <a:cubicBezTo>
                        <a:pt x="799" y="0"/>
                        <a:pt x="0" y="776"/>
                        <a:pt x="0" y="1758"/>
                      </a:cubicBezTo>
                      <a:cubicBezTo>
                        <a:pt x="0" y="2717"/>
                        <a:pt x="799" y="3493"/>
                        <a:pt x="1758" y="3493"/>
                      </a:cubicBezTo>
                      <a:cubicBezTo>
                        <a:pt x="2739" y="3493"/>
                        <a:pt x="3515" y="2717"/>
                        <a:pt x="3515" y="1758"/>
                      </a:cubicBezTo>
                      <a:cubicBezTo>
                        <a:pt x="3515" y="776"/>
                        <a:pt x="2739" y="0"/>
                        <a:pt x="175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9" name="Google Shape;1769;p20"/>
                <p:cNvSpPr/>
                <p:nvPr/>
              </p:nvSpPr>
              <p:spPr>
                <a:xfrm>
                  <a:off x="5421175" y="2256325"/>
                  <a:ext cx="134700" cy="134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88" h="5388" extrusionOk="0">
                      <a:moveTo>
                        <a:pt x="2694" y="389"/>
                      </a:moveTo>
                      <a:cubicBezTo>
                        <a:pt x="3972" y="389"/>
                        <a:pt x="4999" y="1416"/>
                        <a:pt x="4999" y="2694"/>
                      </a:cubicBezTo>
                      <a:cubicBezTo>
                        <a:pt x="4999" y="3972"/>
                        <a:pt x="3972" y="5022"/>
                        <a:pt x="2694" y="5022"/>
                      </a:cubicBezTo>
                      <a:cubicBezTo>
                        <a:pt x="1415" y="5022"/>
                        <a:pt x="365" y="3972"/>
                        <a:pt x="365" y="2694"/>
                      </a:cubicBezTo>
                      <a:cubicBezTo>
                        <a:pt x="365" y="1416"/>
                        <a:pt x="1415" y="389"/>
                        <a:pt x="2694" y="389"/>
                      </a:cubicBezTo>
                      <a:close/>
                      <a:moveTo>
                        <a:pt x="2694" y="1"/>
                      </a:moveTo>
                      <a:cubicBezTo>
                        <a:pt x="1210" y="1"/>
                        <a:pt x="0" y="1210"/>
                        <a:pt x="0" y="2694"/>
                      </a:cubicBezTo>
                      <a:cubicBezTo>
                        <a:pt x="0" y="4178"/>
                        <a:pt x="1210" y="5387"/>
                        <a:pt x="2694" y="5387"/>
                      </a:cubicBezTo>
                      <a:cubicBezTo>
                        <a:pt x="4177" y="5387"/>
                        <a:pt x="5387" y="4178"/>
                        <a:pt x="5387" y="2694"/>
                      </a:cubicBezTo>
                      <a:cubicBezTo>
                        <a:pt x="5387" y="1210"/>
                        <a:pt x="4177" y="1"/>
                        <a:pt x="269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0" name="Google Shape;1770;p20"/>
                <p:cNvSpPr/>
                <p:nvPr/>
              </p:nvSpPr>
              <p:spPr>
                <a:xfrm>
                  <a:off x="5444575" y="2279725"/>
                  <a:ext cx="87900" cy="87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16" h="3516" extrusionOk="0">
                      <a:moveTo>
                        <a:pt x="1758" y="0"/>
                      </a:moveTo>
                      <a:cubicBezTo>
                        <a:pt x="776" y="0"/>
                        <a:pt x="0" y="799"/>
                        <a:pt x="0" y="1758"/>
                      </a:cubicBezTo>
                      <a:cubicBezTo>
                        <a:pt x="0" y="2739"/>
                        <a:pt x="776" y="3516"/>
                        <a:pt x="1758" y="3516"/>
                      </a:cubicBezTo>
                      <a:cubicBezTo>
                        <a:pt x="2716" y="3516"/>
                        <a:pt x="3515" y="2739"/>
                        <a:pt x="3515" y="1758"/>
                      </a:cubicBezTo>
                      <a:cubicBezTo>
                        <a:pt x="3515" y="799"/>
                        <a:pt x="2716" y="0"/>
                        <a:pt x="175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1" name="Google Shape;1771;p20"/>
                <p:cNvSpPr/>
                <p:nvPr/>
              </p:nvSpPr>
              <p:spPr>
                <a:xfrm>
                  <a:off x="5459400" y="1912225"/>
                  <a:ext cx="134700" cy="134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88" h="5388" extrusionOk="0">
                      <a:moveTo>
                        <a:pt x="2694" y="366"/>
                      </a:moveTo>
                      <a:cubicBezTo>
                        <a:pt x="3972" y="366"/>
                        <a:pt x="4999" y="1416"/>
                        <a:pt x="4999" y="2694"/>
                      </a:cubicBezTo>
                      <a:cubicBezTo>
                        <a:pt x="4999" y="3973"/>
                        <a:pt x="3972" y="5000"/>
                        <a:pt x="2694" y="5000"/>
                      </a:cubicBezTo>
                      <a:cubicBezTo>
                        <a:pt x="1416" y="5000"/>
                        <a:pt x="389" y="3973"/>
                        <a:pt x="389" y="2694"/>
                      </a:cubicBezTo>
                      <a:cubicBezTo>
                        <a:pt x="389" y="1416"/>
                        <a:pt x="1416" y="366"/>
                        <a:pt x="2694" y="366"/>
                      </a:cubicBezTo>
                      <a:close/>
                      <a:moveTo>
                        <a:pt x="2694" y="1"/>
                      </a:moveTo>
                      <a:cubicBezTo>
                        <a:pt x="1210" y="1"/>
                        <a:pt x="1" y="1211"/>
                        <a:pt x="1" y="2694"/>
                      </a:cubicBezTo>
                      <a:cubicBezTo>
                        <a:pt x="1" y="4178"/>
                        <a:pt x="1210" y="5388"/>
                        <a:pt x="2694" y="5388"/>
                      </a:cubicBezTo>
                      <a:cubicBezTo>
                        <a:pt x="4178" y="5388"/>
                        <a:pt x="5387" y="4178"/>
                        <a:pt x="5387" y="2694"/>
                      </a:cubicBezTo>
                      <a:cubicBezTo>
                        <a:pt x="5387" y="1211"/>
                        <a:pt x="4178" y="1"/>
                        <a:pt x="269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2" name="Google Shape;1772;p20"/>
                <p:cNvSpPr/>
                <p:nvPr/>
              </p:nvSpPr>
              <p:spPr>
                <a:xfrm>
                  <a:off x="5482800" y="1935625"/>
                  <a:ext cx="87900" cy="87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16" h="3516" extrusionOk="0">
                      <a:moveTo>
                        <a:pt x="1758" y="1"/>
                      </a:moveTo>
                      <a:cubicBezTo>
                        <a:pt x="799" y="1"/>
                        <a:pt x="0" y="777"/>
                        <a:pt x="0" y="1758"/>
                      </a:cubicBezTo>
                      <a:cubicBezTo>
                        <a:pt x="0" y="2717"/>
                        <a:pt x="799" y="3516"/>
                        <a:pt x="1758" y="3516"/>
                      </a:cubicBezTo>
                      <a:cubicBezTo>
                        <a:pt x="2739" y="3516"/>
                        <a:pt x="3515" y="2717"/>
                        <a:pt x="3515" y="1758"/>
                      </a:cubicBezTo>
                      <a:cubicBezTo>
                        <a:pt x="3515" y="777"/>
                        <a:pt x="2739" y="1"/>
                        <a:pt x="1758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3" name="Google Shape;1773;p20"/>
                <p:cNvSpPr/>
                <p:nvPr/>
              </p:nvSpPr>
              <p:spPr>
                <a:xfrm>
                  <a:off x="4736975" y="1935625"/>
                  <a:ext cx="87900" cy="87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16" h="3516" extrusionOk="0">
                      <a:moveTo>
                        <a:pt x="1758" y="1"/>
                      </a:moveTo>
                      <a:cubicBezTo>
                        <a:pt x="777" y="1"/>
                        <a:pt x="1" y="777"/>
                        <a:pt x="1" y="1758"/>
                      </a:cubicBezTo>
                      <a:cubicBezTo>
                        <a:pt x="1" y="2717"/>
                        <a:pt x="777" y="3516"/>
                        <a:pt x="1758" y="3516"/>
                      </a:cubicBezTo>
                      <a:cubicBezTo>
                        <a:pt x="2717" y="3516"/>
                        <a:pt x="3516" y="2717"/>
                        <a:pt x="3516" y="1758"/>
                      </a:cubicBezTo>
                      <a:cubicBezTo>
                        <a:pt x="3516" y="777"/>
                        <a:pt x="2717" y="1"/>
                        <a:pt x="1758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4" name="Google Shape;1774;p20"/>
                <p:cNvSpPr/>
                <p:nvPr/>
              </p:nvSpPr>
              <p:spPr>
                <a:xfrm>
                  <a:off x="7044625" y="2632950"/>
                  <a:ext cx="87900" cy="87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16" h="3493" extrusionOk="0">
                      <a:moveTo>
                        <a:pt x="1758" y="0"/>
                      </a:moveTo>
                      <a:cubicBezTo>
                        <a:pt x="799" y="0"/>
                        <a:pt x="0" y="776"/>
                        <a:pt x="0" y="1735"/>
                      </a:cubicBezTo>
                      <a:cubicBezTo>
                        <a:pt x="0" y="2716"/>
                        <a:pt x="799" y="3493"/>
                        <a:pt x="1758" y="3493"/>
                      </a:cubicBezTo>
                      <a:cubicBezTo>
                        <a:pt x="2739" y="3493"/>
                        <a:pt x="3515" y="2716"/>
                        <a:pt x="3515" y="1735"/>
                      </a:cubicBezTo>
                      <a:cubicBezTo>
                        <a:pt x="3515" y="776"/>
                        <a:pt x="2739" y="0"/>
                        <a:pt x="175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5" name="Google Shape;1775;p20"/>
                <p:cNvSpPr/>
                <p:nvPr/>
              </p:nvSpPr>
              <p:spPr>
                <a:xfrm>
                  <a:off x="4222850" y="1085400"/>
                  <a:ext cx="134675" cy="134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87" h="5387" extrusionOk="0">
                      <a:moveTo>
                        <a:pt x="2694" y="388"/>
                      </a:moveTo>
                      <a:cubicBezTo>
                        <a:pt x="3972" y="388"/>
                        <a:pt x="5022" y="1415"/>
                        <a:pt x="5022" y="2694"/>
                      </a:cubicBezTo>
                      <a:cubicBezTo>
                        <a:pt x="5022" y="3972"/>
                        <a:pt x="3972" y="4999"/>
                        <a:pt x="2694" y="4999"/>
                      </a:cubicBezTo>
                      <a:cubicBezTo>
                        <a:pt x="1415" y="4999"/>
                        <a:pt x="388" y="3972"/>
                        <a:pt x="388" y="2694"/>
                      </a:cubicBezTo>
                      <a:cubicBezTo>
                        <a:pt x="388" y="1415"/>
                        <a:pt x="1415" y="388"/>
                        <a:pt x="2694" y="388"/>
                      </a:cubicBezTo>
                      <a:close/>
                      <a:moveTo>
                        <a:pt x="2694" y="0"/>
                      </a:moveTo>
                      <a:cubicBezTo>
                        <a:pt x="1210" y="0"/>
                        <a:pt x="0" y="1210"/>
                        <a:pt x="0" y="2694"/>
                      </a:cubicBezTo>
                      <a:cubicBezTo>
                        <a:pt x="0" y="4177"/>
                        <a:pt x="1210" y="5387"/>
                        <a:pt x="2694" y="5387"/>
                      </a:cubicBezTo>
                      <a:cubicBezTo>
                        <a:pt x="4177" y="5387"/>
                        <a:pt x="5387" y="4177"/>
                        <a:pt x="5387" y="2694"/>
                      </a:cubicBezTo>
                      <a:cubicBezTo>
                        <a:pt x="5387" y="1210"/>
                        <a:pt x="4177" y="0"/>
                        <a:pt x="269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6" name="Google Shape;1776;p20"/>
                <p:cNvSpPr/>
                <p:nvPr/>
              </p:nvSpPr>
              <p:spPr>
                <a:xfrm>
                  <a:off x="4246800" y="1108775"/>
                  <a:ext cx="87350" cy="87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94" h="3517" extrusionOk="0">
                      <a:moveTo>
                        <a:pt x="1736" y="1"/>
                      </a:moveTo>
                      <a:cubicBezTo>
                        <a:pt x="777" y="1"/>
                        <a:pt x="1" y="800"/>
                        <a:pt x="1" y="1759"/>
                      </a:cubicBezTo>
                      <a:cubicBezTo>
                        <a:pt x="1" y="2717"/>
                        <a:pt x="777" y="3516"/>
                        <a:pt x="1736" y="3516"/>
                      </a:cubicBezTo>
                      <a:cubicBezTo>
                        <a:pt x="2717" y="3516"/>
                        <a:pt x="3493" y="2717"/>
                        <a:pt x="3493" y="1759"/>
                      </a:cubicBezTo>
                      <a:cubicBezTo>
                        <a:pt x="3493" y="800"/>
                        <a:pt x="2717" y="1"/>
                        <a:pt x="1736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7" name="Google Shape;1777;p20"/>
                <p:cNvSpPr/>
                <p:nvPr/>
              </p:nvSpPr>
              <p:spPr>
                <a:xfrm>
                  <a:off x="3502700" y="2585000"/>
                  <a:ext cx="134700" cy="134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88" h="5388" extrusionOk="0">
                      <a:moveTo>
                        <a:pt x="2694" y="389"/>
                      </a:moveTo>
                      <a:cubicBezTo>
                        <a:pt x="3972" y="389"/>
                        <a:pt x="4999" y="1416"/>
                        <a:pt x="4999" y="2694"/>
                      </a:cubicBezTo>
                      <a:cubicBezTo>
                        <a:pt x="4999" y="3973"/>
                        <a:pt x="3972" y="5000"/>
                        <a:pt x="2694" y="5000"/>
                      </a:cubicBezTo>
                      <a:cubicBezTo>
                        <a:pt x="1416" y="5000"/>
                        <a:pt x="389" y="3973"/>
                        <a:pt x="389" y="2694"/>
                      </a:cubicBezTo>
                      <a:cubicBezTo>
                        <a:pt x="389" y="1416"/>
                        <a:pt x="1416" y="389"/>
                        <a:pt x="2694" y="389"/>
                      </a:cubicBezTo>
                      <a:close/>
                      <a:moveTo>
                        <a:pt x="2694" y="1"/>
                      </a:moveTo>
                      <a:cubicBezTo>
                        <a:pt x="1210" y="1"/>
                        <a:pt x="1" y="1211"/>
                        <a:pt x="1" y="2694"/>
                      </a:cubicBezTo>
                      <a:cubicBezTo>
                        <a:pt x="1" y="4178"/>
                        <a:pt x="1210" y="5388"/>
                        <a:pt x="2694" y="5388"/>
                      </a:cubicBezTo>
                      <a:cubicBezTo>
                        <a:pt x="4178" y="5388"/>
                        <a:pt x="5387" y="4178"/>
                        <a:pt x="5387" y="2694"/>
                      </a:cubicBezTo>
                      <a:cubicBezTo>
                        <a:pt x="5387" y="1211"/>
                        <a:pt x="4178" y="1"/>
                        <a:pt x="269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8" name="Google Shape;1778;p20"/>
                <p:cNvSpPr/>
                <p:nvPr/>
              </p:nvSpPr>
              <p:spPr>
                <a:xfrm>
                  <a:off x="3526100" y="2608400"/>
                  <a:ext cx="87900" cy="87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16" h="3516" extrusionOk="0">
                      <a:moveTo>
                        <a:pt x="1758" y="1"/>
                      </a:moveTo>
                      <a:cubicBezTo>
                        <a:pt x="776" y="1"/>
                        <a:pt x="0" y="777"/>
                        <a:pt x="0" y="1758"/>
                      </a:cubicBezTo>
                      <a:cubicBezTo>
                        <a:pt x="0" y="2717"/>
                        <a:pt x="776" y="3516"/>
                        <a:pt x="1758" y="3516"/>
                      </a:cubicBezTo>
                      <a:cubicBezTo>
                        <a:pt x="2717" y="3516"/>
                        <a:pt x="3516" y="2717"/>
                        <a:pt x="3516" y="1758"/>
                      </a:cubicBezTo>
                      <a:cubicBezTo>
                        <a:pt x="3516" y="777"/>
                        <a:pt x="2717" y="1"/>
                        <a:pt x="1758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9" name="Google Shape;1779;p20"/>
                <p:cNvSpPr/>
                <p:nvPr/>
              </p:nvSpPr>
              <p:spPr>
                <a:xfrm>
                  <a:off x="2281550" y="1156150"/>
                  <a:ext cx="134700" cy="134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88" h="5388" extrusionOk="0">
                      <a:moveTo>
                        <a:pt x="2694" y="366"/>
                      </a:moveTo>
                      <a:cubicBezTo>
                        <a:pt x="3972" y="366"/>
                        <a:pt x="4999" y="1416"/>
                        <a:pt x="4999" y="2694"/>
                      </a:cubicBezTo>
                      <a:cubicBezTo>
                        <a:pt x="4999" y="3972"/>
                        <a:pt x="3972" y="4999"/>
                        <a:pt x="2694" y="4999"/>
                      </a:cubicBezTo>
                      <a:cubicBezTo>
                        <a:pt x="1416" y="4999"/>
                        <a:pt x="366" y="3972"/>
                        <a:pt x="366" y="2694"/>
                      </a:cubicBezTo>
                      <a:cubicBezTo>
                        <a:pt x="366" y="1416"/>
                        <a:pt x="1416" y="366"/>
                        <a:pt x="2694" y="366"/>
                      </a:cubicBezTo>
                      <a:close/>
                      <a:moveTo>
                        <a:pt x="2694" y="0"/>
                      </a:moveTo>
                      <a:cubicBezTo>
                        <a:pt x="1210" y="0"/>
                        <a:pt x="0" y="1210"/>
                        <a:pt x="0" y="2694"/>
                      </a:cubicBezTo>
                      <a:cubicBezTo>
                        <a:pt x="0" y="4178"/>
                        <a:pt x="1210" y="5387"/>
                        <a:pt x="2694" y="5387"/>
                      </a:cubicBezTo>
                      <a:cubicBezTo>
                        <a:pt x="4177" y="5387"/>
                        <a:pt x="5387" y="4178"/>
                        <a:pt x="5387" y="2694"/>
                      </a:cubicBezTo>
                      <a:cubicBezTo>
                        <a:pt x="5387" y="1210"/>
                        <a:pt x="4177" y="0"/>
                        <a:pt x="269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0" name="Google Shape;1780;p20"/>
                <p:cNvSpPr/>
                <p:nvPr/>
              </p:nvSpPr>
              <p:spPr>
                <a:xfrm>
                  <a:off x="2304950" y="1179550"/>
                  <a:ext cx="87325" cy="87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93" h="3516" extrusionOk="0">
                      <a:moveTo>
                        <a:pt x="1758" y="0"/>
                      </a:moveTo>
                      <a:cubicBezTo>
                        <a:pt x="776" y="0"/>
                        <a:pt x="0" y="776"/>
                        <a:pt x="0" y="1758"/>
                      </a:cubicBezTo>
                      <a:cubicBezTo>
                        <a:pt x="0" y="2717"/>
                        <a:pt x="776" y="3515"/>
                        <a:pt x="1758" y="3515"/>
                      </a:cubicBezTo>
                      <a:cubicBezTo>
                        <a:pt x="2716" y="3515"/>
                        <a:pt x="3493" y="2717"/>
                        <a:pt x="3493" y="1758"/>
                      </a:cubicBezTo>
                      <a:cubicBezTo>
                        <a:pt x="3493" y="776"/>
                        <a:pt x="2716" y="0"/>
                        <a:pt x="175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1" name="Google Shape;1781;p20"/>
                <p:cNvSpPr/>
                <p:nvPr/>
              </p:nvSpPr>
              <p:spPr>
                <a:xfrm>
                  <a:off x="1577950" y="1004925"/>
                  <a:ext cx="94750" cy="94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90" h="3790" extrusionOk="0">
                      <a:moveTo>
                        <a:pt x="1895" y="366"/>
                      </a:moveTo>
                      <a:cubicBezTo>
                        <a:pt x="2717" y="366"/>
                        <a:pt x="3402" y="1051"/>
                        <a:pt x="3402" y="1895"/>
                      </a:cubicBezTo>
                      <a:cubicBezTo>
                        <a:pt x="3402" y="2717"/>
                        <a:pt x="2717" y="3402"/>
                        <a:pt x="1895" y="3402"/>
                      </a:cubicBezTo>
                      <a:cubicBezTo>
                        <a:pt x="1051" y="3402"/>
                        <a:pt x="366" y="2717"/>
                        <a:pt x="366" y="1895"/>
                      </a:cubicBezTo>
                      <a:cubicBezTo>
                        <a:pt x="366" y="1051"/>
                        <a:pt x="1051" y="366"/>
                        <a:pt x="1895" y="366"/>
                      </a:cubicBezTo>
                      <a:close/>
                      <a:moveTo>
                        <a:pt x="1895" y="1"/>
                      </a:moveTo>
                      <a:cubicBezTo>
                        <a:pt x="845" y="1"/>
                        <a:pt x="1" y="845"/>
                        <a:pt x="1" y="1895"/>
                      </a:cubicBezTo>
                      <a:cubicBezTo>
                        <a:pt x="1" y="2922"/>
                        <a:pt x="845" y="3790"/>
                        <a:pt x="1895" y="3790"/>
                      </a:cubicBezTo>
                      <a:cubicBezTo>
                        <a:pt x="2922" y="3790"/>
                        <a:pt x="3790" y="2922"/>
                        <a:pt x="3790" y="1895"/>
                      </a:cubicBezTo>
                      <a:cubicBezTo>
                        <a:pt x="3790" y="845"/>
                        <a:pt x="2922" y="1"/>
                        <a:pt x="189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2" name="Google Shape;1782;p20"/>
                <p:cNvSpPr/>
                <p:nvPr/>
              </p:nvSpPr>
              <p:spPr>
                <a:xfrm>
                  <a:off x="1595075" y="1022050"/>
                  <a:ext cx="59950" cy="59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98" h="2398" extrusionOk="0">
                      <a:moveTo>
                        <a:pt x="1210" y="1"/>
                      </a:moveTo>
                      <a:cubicBezTo>
                        <a:pt x="548" y="1"/>
                        <a:pt x="1" y="548"/>
                        <a:pt x="1" y="1210"/>
                      </a:cubicBezTo>
                      <a:cubicBezTo>
                        <a:pt x="1" y="1872"/>
                        <a:pt x="548" y="2397"/>
                        <a:pt x="1210" y="2397"/>
                      </a:cubicBezTo>
                      <a:cubicBezTo>
                        <a:pt x="1872" y="2397"/>
                        <a:pt x="2397" y="1872"/>
                        <a:pt x="2397" y="1210"/>
                      </a:cubicBezTo>
                      <a:cubicBezTo>
                        <a:pt x="2397" y="548"/>
                        <a:pt x="1872" y="1"/>
                        <a:pt x="121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3" name="Google Shape;1783;p20"/>
                <p:cNvSpPr/>
                <p:nvPr/>
              </p:nvSpPr>
              <p:spPr>
                <a:xfrm>
                  <a:off x="2892125" y="1170425"/>
                  <a:ext cx="106150" cy="106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6" h="4246" extrusionOk="0">
                      <a:moveTo>
                        <a:pt x="2123" y="0"/>
                      </a:moveTo>
                      <a:cubicBezTo>
                        <a:pt x="959" y="0"/>
                        <a:pt x="0" y="936"/>
                        <a:pt x="0" y="2123"/>
                      </a:cubicBezTo>
                      <a:cubicBezTo>
                        <a:pt x="0" y="3287"/>
                        <a:pt x="959" y="4246"/>
                        <a:pt x="2123" y="4246"/>
                      </a:cubicBezTo>
                      <a:cubicBezTo>
                        <a:pt x="3310" y="4246"/>
                        <a:pt x="4246" y="3287"/>
                        <a:pt x="4246" y="2123"/>
                      </a:cubicBezTo>
                      <a:cubicBezTo>
                        <a:pt x="4246" y="936"/>
                        <a:pt x="3310" y="0"/>
                        <a:pt x="212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4" name="Google Shape;1784;p20"/>
                <p:cNvSpPr/>
                <p:nvPr/>
              </p:nvSpPr>
              <p:spPr>
                <a:xfrm>
                  <a:off x="7004675" y="1366150"/>
                  <a:ext cx="106150" cy="106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6" h="4246" extrusionOk="0">
                      <a:moveTo>
                        <a:pt x="2123" y="0"/>
                      </a:moveTo>
                      <a:cubicBezTo>
                        <a:pt x="936" y="0"/>
                        <a:pt x="0" y="959"/>
                        <a:pt x="0" y="2123"/>
                      </a:cubicBezTo>
                      <a:cubicBezTo>
                        <a:pt x="0" y="3310"/>
                        <a:pt x="936" y="4246"/>
                        <a:pt x="2123" y="4246"/>
                      </a:cubicBezTo>
                      <a:cubicBezTo>
                        <a:pt x="3287" y="4246"/>
                        <a:pt x="4246" y="3310"/>
                        <a:pt x="4246" y="2123"/>
                      </a:cubicBezTo>
                      <a:cubicBezTo>
                        <a:pt x="4246" y="959"/>
                        <a:pt x="3287" y="0"/>
                        <a:pt x="212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5" name="Google Shape;1785;p20"/>
                <p:cNvSpPr/>
                <p:nvPr/>
              </p:nvSpPr>
              <p:spPr>
                <a:xfrm>
                  <a:off x="6446600" y="2270600"/>
                  <a:ext cx="106150" cy="106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6" h="4246" extrusionOk="0">
                      <a:moveTo>
                        <a:pt x="2123" y="0"/>
                      </a:moveTo>
                      <a:cubicBezTo>
                        <a:pt x="959" y="0"/>
                        <a:pt x="0" y="959"/>
                        <a:pt x="0" y="2123"/>
                      </a:cubicBezTo>
                      <a:cubicBezTo>
                        <a:pt x="0" y="3310"/>
                        <a:pt x="959" y="4246"/>
                        <a:pt x="2123" y="4246"/>
                      </a:cubicBezTo>
                      <a:cubicBezTo>
                        <a:pt x="3310" y="4246"/>
                        <a:pt x="4246" y="3310"/>
                        <a:pt x="4246" y="2123"/>
                      </a:cubicBezTo>
                      <a:cubicBezTo>
                        <a:pt x="4246" y="959"/>
                        <a:pt x="3310" y="0"/>
                        <a:pt x="2123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6" name="Google Shape;1786;p20"/>
                <p:cNvSpPr/>
                <p:nvPr/>
              </p:nvSpPr>
              <p:spPr>
                <a:xfrm>
                  <a:off x="6258275" y="3300575"/>
                  <a:ext cx="69650" cy="69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86" h="2786" extrusionOk="0">
                      <a:moveTo>
                        <a:pt x="1393" y="1"/>
                      </a:moveTo>
                      <a:cubicBezTo>
                        <a:pt x="617" y="1"/>
                        <a:pt x="1" y="617"/>
                        <a:pt x="1" y="1393"/>
                      </a:cubicBezTo>
                      <a:cubicBezTo>
                        <a:pt x="1" y="2146"/>
                        <a:pt x="617" y="2786"/>
                        <a:pt x="1393" y="2786"/>
                      </a:cubicBezTo>
                      <a:cubicBezTo>
                        <a:pt x="2169" y="2786"/>
                        <a:pt x="2786" y="2146"/>
                        <a:pt x="2786" y="1393"/>
                      </a:cubicBezTo>
                      <a:cubicBezTo>
                        <a:pt x="2786" y="617"/>
                        <a:pt x="2169" y="1"/>
                        <a:pt x="1393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7" name="Google Shape;1787;p20"/>
                <p:cNvSpPr/>
                <p:nvPr/>
              </p:nvSpPr>
              <p:spPr>
                <a:xfrm>
                  <a:off x="4746100" y="3030675"/>
                  <a:ext cx="69650" cy="69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86" h="2763" extrusionOk="0">
                      <a:moveTo>
                        <a:pt x="1393" y="0"/>
                      </a:moveTo>
                      <a:cubicBezTo>
                        <a:pt x="617" y="0"/>
                        <a:pt x="1" y="617"/>
                        <a:pt x="1" y="1393"/>
                      </a:cubicBezTo>
                      <a:cubicBezTo>
                        <a:pt x="1" y="2146"/>
                        <a:pt x="617" y="2762"/>
                        <a:pt x="1393" y="2762"/>
                      </a:cubicBezTo>
                      <a:cubicBezTo>
                        <a:pt x="2169" y="2762"/>
                        <a:pt x="2786" y="2146"/>
                        <a:pt x="2786" y="1393"/>
                      </a:cubicBezTo>
                      <a:cubicBezTo>
                        <a:pt x="2786" y="617"/>
                        <a:pt x="2169" y="0"/>
                        <a:pt x="139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8" name="Google Shape;1788;p20"/>
                <p:cNvSpPr/>
                <p:nvPr/>
              </p:nvSpPr>
              <p:spPr>
                <a:xfrm>
                  <a:off x="5111875" y="1378700"/>
                  <a:ext cx="106175" cy="106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7" h="4246" extrusionOk="0">
                      <a:moveTo>
                        <a:pt x="2124" y="0"/>
                      </a:moveTo>
                      <a:cubicBezTo>
                        <a:pt x="960" y="0"/>
                        <a:pt x="1" y="959"/>
                        <a:pt x="1" y="2123"/>
                      </a:cubicBezTo>
                      <a:cubicBezTo>
                        <a:pt x="1" y="3310"/>
                        <a:pt x="960" y="4246"/>
                        <a:pt x="2124" y="4246"/>
                      </a:cubicBezTo>
                      <a:cubicBezTo>
                        <a:pt x="3288" y="4246"/>
                        <a:pt x="4246" y="3310"/>
                        <a:pt x="4246" y="2123"/>
                      </a:cubicBezTo>
                      <a:cubicBezTo>
                        <a:pt x="4246" y="959"/>
                        <a:pt x="3288" y="0"/>
                        <a:pt x="212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9" name="Google Shape;1789;p20"/>
                <p:cNvSpPr/>
                <p:nvPr/>
              </p:nvSpPr>
              <p:spPr>
                <a:xfrm>
                  <a:off x="5692225" y="1404950"/>
                  <a:ext cx="75350" cy="74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4" h="2991" extrusionOk="0">
                      <a:moveTo>
                        <a:pt x="1507" y="0"/>
                      </a:moveTo>
                      <a:cubicBezTo>
                        <a:pt x="685" y="0"/>
                        <a:pt x="0" y="662"/>
                        <a:pt x="0" y="1507"/>
                      </a:cubicBezTo>
                      <a:cubicBezTo>
                        <a:pt x="0" y="2328"/>
                        <a:pt x="685" y="2990"/>
                        <a:pt x="1507" y="2990"/>
                      </a:cubicBezTo>
                      <a:cubicBezTo>
                        <a:pt x="2328" y="2990"/>
                        <a:pt x="3013" y="2328"/>
                        <a:pt x="3013" y="1507"/>
                      </a:cubicBezTo>
                      <a:cubicBezTo>
                        <a:pt x="3013" y="662"/>
                        <a:pt x="2328" y="0"/>
                        <a:pt x="150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0" name="Google Shape;1790;p20"/>
                <p:cNvSpPr/>
                <p:nvPr/>
              </p:nvSpPr>
              <p:spPr>
                <a:xfrm>
                  <a:off x="5821750" y="1469425"/>
                  <a:ext cx="79350" cy="7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74" h="3174" extrusionOk="0">
                      <a:moveTo>
                        <a:pt x="1598" y="1"/>
                      </a:moveTo>
                      <a:cubicBezTo>
                        <a:pt x="708" y="1"/>
                        <a:pt x="1" y="708"/>
                        <a:pt x="1" y="1575"/>
                      </a:cubicBezTo>
                      <a:cubicBezTo>
                        <a:pt x="1" y="2466"/>
                        <a:pt x="708" y="3173"/>
                        <a:pt x="1598" y="3173"/>
                      </a:cubicBezTo>
                      <a:cubicBezTo>
                        <a:pt x="2466" y="3173"/>
                        <a:pt x="3173" y="2466"/>
                        <a:pt x="3173" y="1575"/>
                      </a:cubicBezTo>
                      <a:cubicBezTo>
                        <a:pt x="3173" y="708"/>
                        <a:pt x="2466" y="1"/>
                        <a:pt x="1598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1" name="Google Shape;1791;p20"/>
                <p:cNvSpPr/>
                <p:nvPr/>
              </p:nvSpPr>
              <p:spPr>
                <a:xfrm>
                  <a:off x="3572900" y="2384150"/>
                  <a:ext cx="139825" cy="139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93" h="5570" extrusionOk="0">
                      <a:moveTo>
                        <a:pt x="2808" y="0"/>
                      </a:moveTo>
                      <a:cubicBezTo>
                        <a:pt x="1255" y="0"/>
                        <a:pt x="0" y="1233"/>
                        <a:pt x="0" y="2785"/>
                      </a:cubicBezTo>
                      <a:cubicBezTo>
                        <a:pt x="0" y="4314"/>
                        <a:pt x="1255" y="5570"/>
                        <a:pt x="2808" y="5570"/>
                      </a:cubicBezTo>
                      <a:cubicBezTo>
                        <a:pt x="4337" y="5570"/>
                        <a:pt x="5592" y="4314"/>
                        <a:pt x="5592" y="2785"/>
                      </a:cubicBezTo>
                      <a:cubicBezTo>
                        <a:pt x="5592" y="1233"/>
                        <a:pt x="4337" y="0"/>
                        <a:pt x="2808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2" name="Google Shape;1792;p20"/>
                <p:cNvSpPr/>
                <p:nvPr/>
              </p:nvSpPr>
              <p:spPr>
                <a:xfrm>
                  <a:off x="5419450" y="2995300"/>
                  <a:ext cx="139825" cy="139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93" h="5593" extrusionOk="0">
                      <a:moveTo>
                        <a:pt x="2785" y="0"/>
                      </a:moveTo>
                      <a:cubicBezTo>
                        <a:pt x="1256" y="0"/>
                        <a:pt x="1" y="1256"/>
                        <a:pt x="1" y="2808"/>
                      </a:cubicBezTo>
                      <a:cubicBezTo>
                        <a:pt x="1" y="4337"/>
                        <a:pt x="1256" y="5592"/>
                        <a:pt x="2785" y="5592"/>
                      </a:cubicBezTo>
                      <a:cubicBezTo>
                        <a:pt x="4338" y="5592"/>
                        <a:pt x="5593" y="4337"/>
                        <a:pt x="5593" y="2808"/>
                      </a:cubicBezTo>
                      <a:cubicBezTo>
                        <a:pt x="5593" y="1256"/>
                        <a:pt x="4338" y="0"/>
                        <a:pt x="278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3" name="Google Shape;1793;p20"/>
                <p:cNvSpPr/>
                <p:nvPr/>
              </p:nvSpPr>
              <p:spPr>
                <a:xfrm>
                  <a:off x="3311550" y="1787275"/>
                  <a:ext cx="65075" cy="65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03" h="2603" extrusionOk="0">
                      <a:moveTo>
                        <a:pt x="1301" y="0"/>
                      </a:moveTo>
                      <a:cubicBezTo>
                        <a:pt x="594" y="0"/>
                        <a:pt x="0" y="571"/>
                        <a:pt x="0" y="1301"/>
                      </a:cubicBezTo>
                      <a:cubicBezTo>
                        <a:pt x="0" y="2009"/>
                        <a:pt x="594" y="2602"/>
                        <a:pt x="1301" y="2602"/>
                      </a:cubicBezTo>
                      <a:cubicBezTo>
                        <a:pt x="2009" y="2602"/>
                        <a:pt x="2602" y="2009"/>
                        <a:pt x="2602" y="1301"/>
                      </a:cubicBezTo>
                      <a:cubicBezTo>
                        <a:pt x="2602" y="571"/>
                        <a:pt x="2009" y="0"/>
                        <a:pt x="130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4" name="Google Shape;1794;p20"/>
                <p:cNvSpPr/>
                <p:nvPr/>
              </p:nvSpPr>
              <p:spPr>
                <a:xfrm>
                  <a:off x="3501550" y="1519075"/>
                  <a:ext cx="143825" cy="144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53" h="5776" extrusionOk="0">
                      <a:moveTo>
                        <a:pt x="2877" y="388"/>
                      </a:moveTo>
                      <a:cubicBezTo>
                        <a:pt x="4246" y="388"/>
                        <a:pt x="5388" y="1507"/>
                        <a:pt x="5388" y="2899"/>
                      </a:cubicBezTo>
                      <a:cubicBezTo>
                        <a:pt x="5388" y="4269"/>
                        <a:pt x="4246" y="5410"/>
                        <a:pt x="2877" y="5410"/>
                      </a:cubicBezTo>
                      <a:cubicBezTo>
                        <a:pt x="1485" y="5410"/>
                        <a:pt x="366" y="4269"/>
                        <a:pt x="366" y="2899"/>
                      </a:cubicBezTo>
                      <a:cubicBezTo>
                        <a:pt x="366" y="1507"/>
                        <a:pt x="1485" y="388"/>
                        <a:pt x="2877" y="388"/>
                      </a:cubicBezTo>
                      <a:close/>
                      <a:moveTo>
                        <a:pt x="2877" y="0"/>
                      </a:moveTo>
                      <a:cubicBezTo>
                        <a:pt x="1279" y="0"/>
                        <a:pt x="1" y="1301"/>
                        <a:pt x="1" y="2899"/>
                      </a:cubicBezTo>
                      <a:cubicBezTo>
                        <a:pt x="1" y="4497"/>
                        <a:pt x="1279" y="5775"/>
                        <a:pt x="2877" y="5775"/>
                      </a:cubicBezTo>
                      <a:cubicBezTo>
                        <a:pt x="4475" y="5775"/>
                        <a:pt x="5753" y="4497"/>
                        <a:pt x="5753" y="2899"/>
                      </a:cubicBezTo>
                      <a:cubicBezTo>
                        <a:pt x="5753" y="1301"/>
                        <a:pt x="4475" y="0"/>
                        <a:pt x="287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5" name="Google Shape;1795;p20"/>
                <p:cNvSpPr/>
                <p:nvPr/>
              </p:nvSpPr>
              <p:spPr>
                <a:xfrm>
                  <a:off x="3526675" y="1544750"/>
                  <a:ext cx="93600" cy="93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44" h="3722" extrusionOk="0">
                      <a:moveTo>
                        <a:pt x="1872" y="0"/>
                      </a:moveTo>
                      <a:cubicBezTo>
                        <a:pt x="845" y="0"/>
                        <a:pt x="0" y="845"/>
                        <a:pt x="0" y="1872"/>
                      </a:cubicBezTo>
                      <a:cubicBezTo>
                        <a:pt x="0" y="2899"/>
                        <a:pt x="845" y="3721"/>
                        <a:pt x="1872" y="3721"/>
                      </a:cubicBezTo>
                      <a:cubicBezTo>
                        <a:pt x="2899" y="3721"/>
                        <a:pt x="3744" y="2899"/>
                        <a:pt x="3744" y="1872"/>
                      </a:cubicBezTo>
                      <a:cubicBezTo>
                        <a:pt x="3744" y="845"/>
                        <a:pt x="2899" y="0"/>
                        <a:pt x="187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6" name="Google Shape;1796;p20"/>
                <p:cNvSpPr/>
                <p:nvPr/>
              </p:nvSpPr>
              <p:spPr>
                <a:xfrm>
                  <a:off x="1930050" y="1563575"/>
                  <a:ext cx="106150" cy="10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6" h="4247" extrusionOk="0">
                      <a:moveTo>
                        <a:pt x="2123" y="1"/>
                      </a:moveTo>
                      <a:cubicBezTo>
                        <a:pt x="959" y="1"/>
                        <a:pt x="0" y="937"/>
                        <a:pt x="0" y="2123"/>
                      </a:cubicBezTo>
                      <a:cubicBezTo>
                        <a:pt x="0" y="3288"/>
                        <a:pt x="959" y="4246"/>
                        <a:pt x="2123" y="4246"/>
                      </a:cubicBezTo>
                      <a:cubicBezTo>
                        <a:pt x="3310" y="4246"/>
                        <a:pt x="4246" y="3288"/>
                        <a:pt x="4246" y="2123"/>
                      </a:cubicBezTo>
                      <a:cubicBezTo>
                        <a:pt x="4246" y="937"/>
                        <a:pt x="3310" y="1"/>
                        <a:pt x="2123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7" name="Google Shape;1797;p20"/>
                <p:cNvSpPr/>
                <p:nvPr/>
              </p:nvSpPr>
              <p:spPr>
                <a:xfrm>
                  <a:off x="1621325" y="1563575"/>
                  <a:ext cx="106175" cy="10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7" h="4247" extrusionOk="0">
                      <a:moveTo>
                        <a:pt x="2123" y="1"/>
                      </a:moveTo>
                      <a:cubicBezTo>
                        <a:pt x="936" y="1"/>
                        <a:pt x="1" y="937"/>
                        <a:pt x="1" y="2123"/>
                      </a:cubicBezTo>
                      <a:cubicBezTo>
                        <a:pt x="1" y="3288"/>
                        <a:pt x="936" y="4246"/>
                        <a:pt x="2123" y="4246"/>
                      </a:cubicBezTo>
                      <a:cubicBezTo>
                        <a:pt x="3287" y="4246"/>
                        <a:pt x="4246" y="3288"/>
                        <a:pt x="4246" y="2123"/>
                      </a:cubicBezTo>
                      <a:cubicBezTo>
                        <a:pt x="4246" y="937"/>
                        <a:pt x="3287" y="1"/>
                        <a:pt x="2123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8" name="Google Shape;1798;p20"/>
                <p:cNvSpPr/>
                <p:nvPr/>
              </p:nvSpPr>
              <p:spPr>
                <a:xfrm>
                  <a:off x="944550" y="1765575"/>
                  <a:ext cx="106175" cy="10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7" h="4247" extrusionOk="0">
                      <a:moveTo>
                        <a:pt x="2123" y="1"/>
                      </a:moveTo>
                      <a:cubicBezTo>
                        <a:pt x="959" y="1"/>
                        <a:pt x="1" y="960"/>
                        <a:pt x="1" y="2124"/>
                      </a:cubicBezTo>
                      <a:cubicBezTo>
                        <a:pt x="1" y="3311"/>
                        <a:pt x="959" y="4246"/>
                        <a:pt x="2123" y="4246"/>
                      </a:cubicBezTo>
                      <a:cubicBezTo>
                        <a:pt x="3310" y="4246"/>
                        <a:pt x="4246" y="3311"/>
                        <a:pt x="4246" y="2124"/>
                      </a:cubicBezTo>
                      <a:cubicBezTo>
                        <a:pt x="4246" y="960"/>
                        <a:pt x="3310" y="1"/>
                        <a:pt x="2123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9" name="Google Shape;1799;p20"/>
                <p:cNvSpPr/>
                <p:nvPr/>
              </p:nvSpPr>
              <p:spPr>
                <a:xfrm>
                  <a:off x="-572625" y="2889150"/>
                  <a:ext cx="106150" cy="106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6" h="4246" extrusionOk="0">
                      <a:moveTo>
                        <a:pt x="2123" y="0"/>
                      </a:moveTo>
                      <a:cubicBezTo>
                        <a:pt x="959" y="0"/>
                        <a:pt x="0" y="936"/>
                        <a:pt x="0" y="2123"/>
                      </a:cubicBezTo>
                      <a:cubicBezTo>
                        <a:pt x="0" y="3287"/>
                        <a:pt x="959" y="4246"/>
                        <a:pt x="2123" y="4246"/>
                      </a:cubicBezTo>
                      <a:cubicBezTo>
                        <a:pt x="3287" y="4246"/>
                        <a:pt x="4246" y="3287"/>
                        <a:pt x="4246" y="2123"/>
                      </a:cubicBezTo>
                      <a:cubicBezTo>
                        <a:pt x="4246" y="936"/>
                        <a:pt x="3287" y="0"/>
                        <a:pt x="212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00" name="Google Shape;1800;p20"/>
                <p:cNvSpPr/>
                <p:nvPr/>
              </p:nvSpPr>
              <p:spPr>
                <a:xfrm>
                  <a:off x="3168300" y="1186975"/>
                  <a:ext cx="72500" cy="73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00" h="2922" extrusionOk="0">
                      <a:moveTo>
                        <a:pt x="1462" y="0"/>
                      </a:moveTo>
                      <a:cubicBezTo>
                        <a:pt x="640" y="0"/>
                        <a:pt x="1" y="639"/>
                        <a:pt x="1" y="1461"/>
                      </a:cubicBezTo>
                      <a:cubicBezTo>
                        <a:pt x="1" y="2260"/>
                        <a:pt x="640" y="2922"/>
                        <a:pt x="1462" y="2922"/>
                      </a:cubicBezTo>
                      <a:cubicBezTo>
                        <a:pt x="2261" y="2922"/>
                        <a:pt x="2900" y="2260"/>
                        <a:pt x="2900" y="1461"/>
                      </a:cubicBezTo>
                      <a:cubicBezTo>
                        <a:pt x="2900" y="639"/>
                        <a:pt x="2261" y="0"/>
                        <a:pt x="146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01" name="Google Shape;1801;p20"/>
                <p:cNvSpPr/>
                <p:nvPr/>
              </p:nvSpPr>
              <p:spPr>
                <a:xfrm>
                  <a:off x="1238425" y="1362725"/>
                  <a:ext cx="73075" cy="73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3" h="2922" extrusionOk="0">
                      <a:moveTo>
                        <a:pt x="1462" y="0"/>
                      </a:moveTo>
                      <a:cubicBezTo>
                        <a:pt x="640" y="0"/>
                        <a:pt x="1" y="662"/>
                        <a:pt x="1" y="1461"/>
                      </a:cubicBezTo>
                      <a:cubicBezTo>
                        <a:pt x="1" y="2260"/>
                        <a:pt x="640" y="2922"/>
                        <a:pt x="1462" y="2922"/>
                      </a:cubicBezTo>
                      <a:cubicBezTo>
                        <a:pt x="2260" y="2922"/>
                        <a:pt x="2922" y="2260"/>
                        <a:pt x="2922" y="1461"/>
                      </a:cubicBezTo>
                      <a:cubicBezTo>
                        <a:pt x="2922" y="662"/>
                        <a:pt x="2260" y="0"/>
                        <a:pt x="146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02" name="Google Shape;1802;p20"/>
                <p:cNvSpPr/>
                <p:nvPr/>
              </p:nvSpPr>
              <p:spPr>
                <a:xfrm>
                  <a:off x="2281550" y="832600"/>
                  <a:ext cx="29958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834" h="389" extrusionOk="0">
                      <a:moveTo>
                        <a:pt x="183" y="1"/>
                      </a:moveTo>
                      <a:cubicBezTo>
                        <a:pt x="69" y="1"/>
                        <a:pt x="0" y="92"/>
                        <a:pt x="0" y="183"/>
                      </a:cubicBezTo>
                      <a:cubicBezTo>
                        <a:pt x="0" y="297"/>
                        <a:pt x="69" y="389"/>
                        <a:pt x="183" y="389"/>
                      </a:cubicBezTo>
                      <a:lnTo>
                        <a:pt x="119628" y="389"/>
                      </a:lnTo>
                      <a:cubicBezTo>
                        <a:pt x="119742" y="389"/>
                        <a:pt x="119833" y="297"/>
                        <a:pt x="119833" y="183"/>
                      </a:cubicBezTo>
                      <a:cubicBezTo>
                        <a:pt x="119833" y="92"/>
                        <a:pt x="119742" y="1"/>
                        <a:pt x="119628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03" name="Google Shape;1803;p20"/>
                <p:cNvSpPr/>
                <p:nvPr/>
              </p:nvSpPr>
              <p:spPr>
                <a:xfrm>
                  <a:off x="2222775" y="800650"/>
                  <a:ext cx="73075" cy="73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3" h="2922" extrusionOk="0">
                      <a:moveTo>
                        <a:pt x="1461" y="0"/>
                      </a:moveTo>
                      <a:cubicBezTo>
                        <a:pt x="640" y="0"/>
                        <a:pt x="0" y="662"/>
                        <a:pt x="0" y="1461"/>
                      </a:cubicBezTo>
                      <a:cubicBezTo>
                        <a:pt x="0" y="2283"/>
                        <a:pt x="640" y="2922"/>
                        <a:pt x="1461" y="2922"/>
                      </a:cubicBezTo>
                      <a:cubicBezTo>
                        <a:pt x="2260" y="2922"/>
                        <a:pt x="2922" y="2283"/>
                        <a:pt x="2922" y="1461"/>
                      </a:cubicBezTo>
                      <a:cubicBezTo>
                        <a:pt x="2922" y="662"/>
                        <a:pt x="2260" y="0"/>
                        <a:pt x="146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04" name="Google Shape;1804;p20"/>
                <p:cNvSpPr/>
                <p:nvPr/>
              </p:nvSpPr>
              <p:spPr>
                <a:xfrm>
                  <a:off x="5235725" y="800650"/>
                  <a:ext cx="73050" cy="73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2" h="2922" extrusionOk="0">
                      <a:moveTo>
                        <a:pt x="1461" y="0"/>
                      </a:moveTo>
                      <a:cubicBezTo>
                        <a:pt x="662" y="0"/>
                        <a:pt x="0" y="662"/>
                        <a:pt x="0" y="1461"/>
                      </a:cubicBezTo>
                      <a:cubicBezTo>
                        <a:pt x="0" y="2283"/>
                        <a:pt x="662" y="2922"/>
                        <a:pt x="1461" y="2922"/>
                      </a:cubicBezTo>
                      <a:cubicBezTo>
                        <a:pt x="2283" y="2922"/>
                        <a:pt x="2922" y="2283"/>
                        <a:pt x="2922" y="1461"/>
                      </a:cubicBezTo>
                      <a:cubicBezTo>
                        <a:pt x="2922" y="662"/>
                        <a:pt x="2283" y="0"/>
                        <a:pt x="146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05" name="Google Shape;1805;p20"/>
                <p:cNvSpPr/>
                <p:nvPr/>
              </p:nvSpPr>
              <p:spPr>
                <a:xfrm>
                  <a:off x="5732175" y="319450"/>
                  <a:ext cx="1118450" cy="1117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738" h="44699" extrusionOk="0">
                      <a:moveTo>
                        <a:pt x="44532" y="1"/>
                      </a:moveTo>
                      <a:cubicBezTo>
                        <a:pt x="44481" y="1"/>
                        <a:pt x="44430" y="18"/>
                        <a:pt x="44395" y="52"/>
                      </a:cubicBezTo>
                      <a:lnTo>
                        <a:pt x="91" y="44356"/>
                      </a:lnTo>
                      <a:cubicBezTo>
                        <a:pt x="0" y="44447"/>
                        <a:pt x="0" y="44562"/>
                        <a:pt x="91" y="44630"/>
                      </a:cubicBezTo>
                      <a:cubicBezTo>
                        <a:pt x="114" y="44676"/>
                        <a:pt x="160" y="44699"/>
                        <a:pt x="228" y="44699"/>
                      </a:cubicBezTo>
                      <a:cubicBezTo>
                        <a:pt x="274" y="44699"/>
                        <a:pt x="320" y="44676"/>
                        <a:pt x="342" y="44630"/>
                      </a:cubicBezTo>
                      <a:lnTo>
                        <a:pt x="44669" y="326"/>
                      </a:lnTo>
                      <a:cubicBezTo>
                        <a:pt x="44738" y="258"/>
                        <a:pt x="44738" y="121"/>
                        <a:pt x="44669" y="52"/>
                      </a:cubicBezTo>
                      <a:cubicBezTo>
                        <a:pt x="44635" y="18"/>
                        <a:pt x="44584" y="1"/>
                        <a:pt x="4453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06" name="Google Shape;1806;p20"/>
                <p:cNvSpPr/>
                <p:nvPr/>
              </p:nvSpPr>
              <p:spPr>
                <a:xfrm>
                  <a:off x="5870250" y="381100"/>
                  <a:ext cx="1118475" cy="111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739" h="44698" extrusionOk="0">
                      <a:moveTo>
                        <a:pt x="44522" y="0"/>
                      </a:moveTo>
                      <a:cubicBezTo>
                        <a:pt x="44476" y="0"/>
                        <a:pt x="44430" y="17"/>
                        <a:pt x="44396" y="51"/>
                      </a:cubicBezTo>
                      <a:lnTo>
                        <a:pt x="69" y="44378"/>
                      </a:lnTo>
                      <a:cubicBezTo>
                        <a:pt x="1" y="44447"/>
                        <a:pt x="1" y="44561"/>
                        <a:pt x="69" y="44629"/>
                      </a:cubicBezTo>
                      <a:cubicBezTo>
                        <a:pt x="115" y="44675"/>
                        <a:pt x="161" y="44698"/>
                        <a:pt x="206" y="44698"/>
                      </a:cubicBezTo>
                      <a:cubicBezTo>
                        <a:pt x="252" y="44698"/>
                        <a:pt x="298" y="44675"/>
                        <a:pt x="343" y="44629"/>
                      </a:cubicBezTo>
                      <a:lnTo>
                        <a:pt x="44647" y="325"/>
                      </a:lnTo>
                      <a:cubicBezTo>
                        <a:pt x="44738" y="257"/>
                        <a:pt x="44738" y="120"/>
                        <a:pt x="44647" y="51"/>
                      </a:cubicBezTo>
                      <a:cubicBezTo>
                        <a:pt x="44613" y="17"/>
                        <a:pt x="44567" y="0"/>
                        <a:pt x="4452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07" name="Google Shape;1807;p20"/>
                <p:cNvSpPr/>
                <p:nvPr/>
              </p:nvSpPr>
              <p:spPr>
                <a:xfrm>
                  <a:off x="4775775" y="1974875"/>
                  <a:ext cx="2300825" cy="706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33" h="28264" extrusionOk="0">
                      <a:moveTo>
                        <a:pt x="206" y="0"/>
                      </a:moveTo>
                      <a:cubicBezTo>
                        <a:pt x="155" y="0"/>
                        <a:pt x="104" y="17"/>
                        <a:pt x="69" y="51"/>
                      </a:cubicBezTo>
                      <a:cubicBezTo>
                        <a:pt x="1" y="120"/>
                        <a:pt x="1" y="234"/>
                        <a:pt x="69" y="325"/>
                      </a:cubicBezTo>
                      <a:lnTo>
                        <a:pt x="28007" y="28263"/>
                      </a:lnTo>
                      <a:lnTo>
                        <a:pt x="91850" y="28263"/>
                      </a:lnTo>
                      <a:cubicBezTo>
                        <a:pt x="91941" y="28263"/>
                        <a:pt x="92032" y="28172"/>
                        <a:pt x="92032" y="28058"/>
                      </a:cubicBezTo>
                      <a:cubicBezTo>
                        <a:pt x="92032" y="27967"/>
                        <a:pt x="91941" y="27875"/>
                        <a:pt x="91850" y="27875"/>
                      </a:cubicBezTo>
                      <a:lnTo>
                        <a:pt x="28167" y="27875"/>
                      </a:lnTo>
                      <a:lnTo>
                        <a:pt x="343" y="51"/>
                      </a:lnTo>
                      <a:cubicBezTo>
                        <a:pt x="309" y="17"/>
                        <a:pt x="258" y="0"/>
                        <a:pt x="206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08" name="Google Shape;1808;p20"/>
                <p:cNvSpPr/>
                <p:nvPr/>
              </p:nvSpPr>
              <p:spPr>
                <a:xfrm>
                  <a:off x="3518100" y="2023500"/>
                  <a:ext cx="149550" cy="93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82" h="3722" extrusionOk="0">
                      <a:moveTo>
                        <a:pt x="1" y="1"/>
                      </a:moveTo>
                      <a:lnTo>
                        <a:pt x="3607" y="3721"/>
                      </a:lnTo>
                      <a:lnTo>
                        <a:pt x="5981" y="3721"/>
                      </a:lnTo>
                      <a:lnTo>
                        <a:pt x="2398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09" name="Google Shape;1809;p20"/>
                <p:cNvSpPr/>
                <p:nvPr/>
              </p:nvSpPr>
              <p:spPr>
                <a:xfrm>
                  <a:off x="3630525" y="2023500"/>
                  <a:ext cx="148950" cy="93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8" h="3722" extrusionOk="0">
                      <a:moveTo>
                        <a:pt x="0" y="1"/>
                      </a:moveTo>
                      <a:lnTo>
                        <a:pt x="3584" y="3721"/>
                      </a:lnTo>
                      <a:lnTo>
                        <a:pt x="5958" y="3721"/>
                      </a:lnTo>
                      <a:lnTo>
                        <a:pt x="237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0" name="Google Shape;1810;p20"/>
                <p:cNvSpPr/>
                <p:nvPr/>
              </p:nvSpPr>
              <p:spPr>
                <a:xfrm>
                  <a:off x="3742375" y="2023500"/>
                  <a:ext cx="149525" cy="93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81" h="3722" extrusionOk="0">
                      <a:moveTo>
                        <a:pt x="0" y="1"/>
                      </a:moveTo>
                      <a:lnTo>
                        <a:pt x="3584" y="3721"/>
                      </a:lnTo>
                      <a:lnTo>
                        <a:pt x="5980" y="3721"/>
                      </a:lnTo>
                      <a:lnTo>
                        <a:pt x="237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1" name="Google Shape;1811;p20"/>
                <p:cNvSpPr/>
                <p:nvPr/>
              </p:nvSpPr>
              <p:spPr>
                <a:xfrm>
                  <a:off x="3854775" y="2023500"/>
                  <a:ext cx="148975" cy="93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9" h="3722" extrusionOk="0">
                      <a:moveTo>
                        <a:pt x="1" y="1"/>
                      </a:moveTo>
                      <a:lnTo>
                        <a:pt x="3584" y="3721"/>
                      </a:lnTo>
                      <a:lnTo>
                        <a:pt x="5958" y="3721"/>
                      </a:lnTo>
                      <a:lnTo>
                        <a:pt x="237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2" name="Google Shape;1812;p20"/>
                <p:cNvSpPr/>
                <p:nvPr/>
              </p:nvSpPr>
              <p:spPr>
                <a:xfrm>
                  <a:off x="3966625" y="2023500"/>
                  <a:ext cx="148950" cy="93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8" h="3722" extrusionOk="0">
                      <a:moveTo>
                        <a:pt x="1" y="1"/>
                      </a:moveTo>
                      <a:lnTo>
                        <a:pt x="3584" y="3721"/>
                      </a:lnTo>
                      <a:lnTo>
                        <a:pt x="5958" y="3721"/>
                      </a:lnTo>
                      <a:lnTo>
                        <a:pt x="237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3" name="Google Shape;1813;p20"/>
                <p:cNvSpPr/>
                <p:nvPr/>
              </p:nvSpPr>
              <p:spPr>
                <a:xfrm>
                  <a:off x="4078475" y="2023500"/>
                  <a:ext cx="149525" cy="93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81" h="3722" extrusionOk="0">
                      <a:moveTo>
                        <a:pt x="0" y="1"/>
                      </a:moveTo>
                      <a:lnTo>
                        <a:pt x="3607" y="3721"/>
                      </a:lnTo>
                      <a:lnTo>
                        <a:pt x="5981" y="3721"/>
                      </a:lnTo>
                      <a:lnTo>
                        <a:pt x="2397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4" name="Google Shape;1814;p20"/>
                <p:cNvSpPr/>
                <p:nvPr/>
              </p:nvSpPr>
              <p:spPr>
                <a:xfrm>
                  <a:off x="4190875" y="2023500"/>
                  <a:ext cx="148975" cy="93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9" h="3722" extrusionOk="0">
                      <a:moveTo>
                        <a:pt x="1" y="1"/>
                      </a:moveTo>
                      <a:lnTo>
                        <a:pt x="3584" y="3721"/>
                      </a:lnTo>
                      <a:lnTo>
                        <a:pt x="5958" y="3721"/>
                      </a:lnTo>
                      <a:lnTo>
                        <a:pt x="237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5" name="Google Shape;1815;p20"/>
                <p:cNvSpPr/>
                <p:nvPr/>
              </p:nvSpPr>
              <p:spPr>
                <a:xfrm>
                  <a:off x="4302725" y="2023500"/>
                  <a:ext cx="149525" cy="93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81" h="3722" extrusionOk="0">
                      <a:moveTo>
                        <a:pt x="1" y="1"/>
                      </a:moveTo>
                      <a:lnTo>
                        <a:pt x="3584" y="3721"/>
                      </a:lnTo>
                      <a:lnTo>
                        <a:pt x="5981" y="3721"/>
                      </a:lnTo>
                      <a:lnTo>
                        <a:pt x="237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6" name="Google Shape;1816;p20"/>
                <p:cNvSpPr/>
                <p:nvPr/>
              </p:nvSpPr>
              <p:spPr>
                <a:xfrm>
                  <a:off x="2718075" y="2800150"/>
                  <a:ext cx="276800" cy="172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72" h="6917" extrusionOk="0">
                      <a:moveTo>
                        <a:pt x="1" y="0"/>
                      </a:moveTo>
                      <a:lnTo>
                        <a:pt x="6666" y="6916"/>
                      </a:lnTo>
                      <a:lnTo>
                        <a:pt x="11071" y="6916"/>
                      </a:lnTo>
                      <a:lnTo>
                        <a:pt x="4406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7" name="Google Shape;1817;p20"/>
                <p:cNvSpPr/>
                <p:nvPr/>
              </p:nvSpPr>
              <p:spPr>
                <a:xfrm>
                  <a:off x="2925800" y="2800150"/>
                  <a:ext cx="276775" cy="172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71" h="6917" extrusionOk="0">
                      <a:moveTo>
                        <a:pt x="0" y="0"/>
                      </a:moveTo>
                      <a:lnTo>
                        <a:pt x="6665" y="6916"/>
                      </a:lnTo>
                      <a:lnTo>
                        <a:pt x="11070" y="6916"/>
                      </a:lnTo>
                      <a:lnTo>
                        <a:pt x="440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8" name="Google Shape;1818;p20"/>
                <p:cNvSpPr/>
                <p:nvPr/>
              </p:nvSpPr>
              <p:spPr>
                <a:xfrm>
                  <a:off x="3133500" y="2800150"/>
                  <a:ext cx="276775" cy="172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71" h="6917" extrusionOk="0">
                      <a:moveTo>
                        <a:pt x="1" y="0"/>
                      </a:moveTo>
                      <a:lnTo>
                        <a:pt x="6666" y="6916"/>
                      </a:lnTo>
                      <a:lnTo>
                        <a:pt x="11071" y="6916"/>
                      </a:lnTo>
                      <a:lnTo>
                        <a:pt x="4429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9" name="Google Shape;1819;p20"/>
                <p:cNvSpPr/>
                <p:nvPr/>
              </p:nvSpPr>
              <p:spPr>
                <a:xfrm>
                  <a:off x="3341775" y="2800150"/>
                  <a:ext cx="276800" cy="172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72" h="6917" extrusionOk="0">
                      <a:moveTo>
                        <a:pt x="1" y="0"/>
                      </a:moveTo>
                      <a:lnTo>
                        <a:pt x="6643" y="6916"/>
                      </a:lnTo>
                      <a:lnTo>
                        <a:pt x="11071" y="6916"/>
                      </a:lnTo>
                      <a:lnTo>
                        <a:pt x="4406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20" name="Google Shape;1820;p20"/>
                <p:cNvSpPr/>
                <p:nvPr/>
              </p:nvSpPr>
              <p:spPr>
                <a:xfrm>
                  <a:off x="3549500" y="2800150"/>
                  <a:ext cx="276775" cy="172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71" h="6917" extrusionOk="0">
                      <a:moveTo>
                        <a:pt x="0" y="0"/>
                      </a:moveTo>
                      <a:lnTo>
                        <a:pt x="6665" y="6916"/>
                      </a:lnTo>
                      <a:lnTo>
                        <a:pt x="11071" y="6916"/>
                      </a:lnTo>
                      <a:lnTo>
                        <a:pt x="4406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21" name="Google Shape;1821;p20"/>
                <p:cNvSpPr/>
                <p:nvPr/>
              </p:nvSpPr>
              <p:spPr>
                <a:xfrm>
                  <a:off x="3757200" y="2800150"/>
                  <a:ext cx="276775" cy="172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71" h="6917" extrusionOk="0">
                      <a:moveTo>
                        <a:pt x="1" y="0"/>
                      </a:moveTo>
                      <a:lnTo>
                        <a:pt x="6666" y="6916"/>
                      </a:lnTo>
                      <a:lnTo>
                        <a:pt x="11071" y="6916"/>
                      </a:lnTo>
                      <a:lnTo>
                        <a:pt x="4406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22" name="Google Shape;1822;p20"/>
                <p:cNvSpPr/>
                <p:nvPr/>
              </p:nvSpPr>
              <p:spPr>
                <a:xfrm>
                  <a:off x="6113925" y="435450"/>
                  <a:ext cx="276775" cy="172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71" h="6917" extrusionOk="0">
                      <a:moveTo>
                        <a:pt x="6665" y="0"/>
                      </a:moveTo>
                      <a:lnTo>
                        <a:pt x="0" y="6916"/>
                      </a:lnTo>
                      <a:lnTo>
                        <a:pt x="4428" y="6916"/>
                      </a:lnTo>
                      <a:lnTo>
                        <a:pt x="1107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23" name="Google Shape;1823;p20"/>
                <p:cNvSpPr/>
                <p:nvPr/>
              </p:nvSpPr>
              <p:spPr>
                <a:xfrm>
                  <a:off x="5906200" y="435450"/>
                  <a:ext cx="276800" cy="172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72" h="6917" extrusionOk="0">
                      <a:moveTo>
                        <a:pt x="6666" y="0"/>
                      </a:moveTo>
                      <a:lnTo>
                        <a:pt x="1" y="6916"/>
                      </a:lnTo>
                      <a:lnTo>
                        <a:pt x="4406" y="6916"/>
                      </a:lnTo>
                      <a:lnTo>
                        <a:pt x="11071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24" name="Google Shape;1824;p20"/>
                <p:cNvSpPr/>
                <p:nvPr/>
              </p:nvSpPr>
              <p:spPr>
                <a:xfrm>
                  <a:off x="5698500" y="435450"/>
                  <a:ext cx="276775" cy="172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71" h="6917" extrusionOk="0">
                      <a:moveTo>
                        <a:pt x="6643" y="0"/>
                      </a:moveTo>
                      <a:lnTo>
                        <a:pt x="0" y="6916"/>
                      </a:lnTo>
                      <a:lnTo>
                        <a:pt x="4406" y="6916"/>
                      </a:lnTo>
                      <a:lnTo>
                        <a:pt x="11071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25" name="Google Shape;1825;p20"/>
                <p:cNvSpPr/>
                <p:nvPr/>
              </p:nvSpPr>
              <p:spPr>
                <a:xfrm>
                  <a:off x="5490225" y="435450"/>
                  <a:ext cx="276775" cy="172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71" h="6917" extrusionOk="0">
                      <a:moveTo>
                        <a:pt x="6665" y="0"/>
                      </a:moveTo>
                      <a:lnTo>
                        <a:pt x="0" y="6916"/>
                      </a:lnTo>
                      <a:lnTo>
                        <a:pt x="4428" y="6916"/>
                      </a:lnTo>
                      <a:lnTo>
                        <a:pt x="1107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26" name="Google Shape;1826;p20"/>
                <p:cNvSpPr/>
                <p:nvPr/>
              </p:nvSpPr>
              <p:spPr>
                <a:xfrm>
                  <a:off x="5282500" y="435450"/>
                  <a:ext cx="276775" cy="172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71" h="6917" extrusionOk="0">
                      <a:moveTo>
                        <a:pt x="6666" y="0"/>
                      </a:moveTo>
                      <a:lnTo>
                        <a:pt x="1" y="6916"/>
                      </a:lnTo>
                      <a:lnTo>
                        <a:pt x="4406" y="6916"/>
                      </a:lnTo>
                      <a:lnTo>
                        <a:pt x="11071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27" name="Google Shape;1827;p20"/>
                <p:cNvSpPr/>
                <p:nvPr/>
              </p:nvSpPr>
              <p:spPr>
                <a:xfrm>
                  <a:off x="5074800" y="435450"/>
                  <a:ext cx="276775" cy="172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71" h="6917" extrusionOk="0">
                      <a:moveTo>
                        <a:pt x="6665" y="0"/>
                      </a:moveTo>
                      <a:lnTo>
                        <a:pt x="0" y="6916"/>
                      </a:lnTo>
                      <a:lnTo>
                        <a:pt x="4406" y="6916"/>
                      </a:lnTo>
                      <a:lnTo>
                        <a:pt x="11071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28" name="Google Shape;1828;p20"/>
                <p:cNvSpPr/>
                <p:nvPr/>
              </p:nvSpPr>
              <p:spPr>
                <a:xfrm>
                  <a:off x="4867075" y="435450"/>
                  <a:ext cx="276800" cy="172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72" h="6917" extrusionOk="0">
                      <a:moveTo>
                        <a:pt x="6643" y="0"/>
                      </a:moveTo>
                      <a:lnTo>
                        <a:pt x="1" y="6916"/>
                      </a:lnTo>
                      <a:lnTo>
                        <a:pt x="4406" y="6916"/>
                      </a:lnTo>
                      <a:lnTo>
                        <a:pt x="11071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29" name="Google Shape;1829;p20"/>
                <p:cNvSpPr/>
                <p:nvPr/>
              </p:nvSpPr>
              <p:spPr>
                <a:xfrm>
                  <a:off x="4658800" y="435450"/>
                  <a:ext cx="276775" cy="172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71" h="6917" extrusionOk="0">
                      <a:moveTo>
                        <a:pt x="6666" y="0"/>
                      </a:moveTo>
                      <a:lnTo>
                        <a:pt x="1" y="6916"/>
                      </a:lnTo>
                      <a:lnTo>
                        <a:pt x="4429" y="6916"/>
                      </a:lnTo>
                      <a:lnTo>
                        <a:pt x="11071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0" name="Google Shape;1830;p20"/>
                <p:cNvSpPr/>
                <p:nvPr/>
              </p:nvSpPr>
              <p:spPr>
                <a:xfrm>
                  <a:off x="4853400" y="927325"/>
                  <a:ext cx="143250" cy="155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30" h="6210" extrusionOk="0">
                      <a:moveTo>
                        <a:pt x="0" y="1"/>
                      </a:moveTo>
                      <a:lnTo>
                        <a:pt x="3492" y="3265"/>
                      </a:lnTo>
                      <a:lnTo>
                        <a:pt x="365" y="6209"/>
                      </a:lnTo>
                      <a:lnTo>
                        <a:pt x="2602" y="6209"/>
                      </a:lnTo>
                      <a:lnTo>
                        <a:pt x="5729" y="3265"/>
                      </a:lnTo>
                      <a:lnTo>
                        <a:pt x="2237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1" name="Google Shape;1831;p20"/>
                <p:cNvSpPr/>
                <p:nvPr/>
              </p:nvSpPr>
              <p:spPr>
                <a:xfrm>
                  <a:off x="4940700" y="927325"/>
                  <a:ext cx="143825" cy="155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53" h="6210" extrusionOk="0">
                      <a:moveTo>
                        <a:pt x="0" y="1"/>
                      </a:moveTo>
                      <a:lnTo>
                        <a:pt x="3493" y="3265"/>
                      </a:lnTo>
                      <a:lnTo>
                        <a:pt x="366" y="6209"/>
                      </a:lnTo>
                      <a:lnTo>
                        <a:pt x="2602" y="6209"/>
                      </a:lnTo>
                      <a:lnTo>
                        <a:pt x="5752" y="3265"/>
                      </a:lnTo>
                      <a:lnTo>
                        <a:pt x="2237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2" name="Google Shape;1832;p20"/>
                <p:cNvSpPr/>
                <p:nvPr/>
              </p:nvSpPr>
              <p:spPr>
                <a:xfrm>
                  <a:off x="5028000" y="927325"/>
                  <a:ext cx="143825" cy="155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53" h="6210" extrusionOk="0">
                      <a:moveTo>
                        <a:pt x="1" y="1"/>
                      </a:moveTo>
                      <a:lnTo>
                        <a:pt x="3516" y="3265"/>
                      </a:lnTo>
                      <a:lnTo>
                        <a:pt x="366" y="6209"/>
                      </a:lnTo>
                      <a:lnTo>
                        <a:pt x="2603" y="6209"/>
                      </a:lnTo>
                      <a:lnTo>
                        <a:pt x="5753" y="3265"/>
                      </a:lnTo>
                      <a:lnTo>
                        <a:pt x="2238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3" name="Google Shape;1833;p20"/>
                <p:cNvSpPr/>
                <p:nvPr/>
              </p:nvSpPr>
              <p:spPr>
                <a:xfrm>
                  <a:off x="5115300" y="927325"/>
                  <a:ext cx="143825" cy="155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53" h="6210" extrusionOk="0">
                      <a:moveTo>
                        <a:pt x="1" y="1"/>
                      </a:moveTo>
                      <a:lnTo>
                        <a:pt x="3516" y="3265"/>
                      </a:lnTo>
                      <a:lnTo>
                        <a:pt x="366" y="6209"/>
                      </a:lnTo>
                      <a:lnTo>
                        <a:pt x="2626" y="6209"/>
                      </a:lnTo>
                      <a:lnTo>
                        <a:pt x="5753" y="3265"/>
                      </a:lnTo>
                      <a:lnTo>
                        <a:pt x="2238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4" name="Google Shape;1834;p20"/>
                <p:cNvSpPr/>
                <p:nvPr/>
              </p:nvSpPr>
              <p:spPr>
                <a:xfrm>
                  <a:off x="5202625" y="927325"/>
                  <a:ext cx="143825" cy="155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53" h="6210" extrusionOk="0">
                      <a:moveTo>
                        <a:pt x="0" y="1"/>
                      </a:moveTo>
                      <a:lnTo>
                        <a:pt x="3515" y="3265"/>
                      </a:lnTo>
                      <a:lnTo>
                        <a:pt x="388" y="6209"/>
                      </a:lnTo>
                      <a:lnTo>
                        <a:pt x="2625" y="6209"/>
                      </a:lnTo>
                      <a:lnTo>
                        <a:pt x="5752" y="3265"/>
                      </a:lnTo>
                      <a:lnTo>
                        <a:pt x="2237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5" name="Google Shape;1835;p20"/>
                <p:cNvSpPr/>
                <p:nvPr/>
              </p:nvSpPr>
              <p:spPr>
                <a:xfrm>
                  <a:off x="5289925" y="927325"/>
                  <a:ext cx="143825" cy="155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53" h="6210" extrusionOk="0">
                      <a:moveTo>
                        <a:pt x="0" y="1"/>
                      </a:moveTo>
                      <a:lnTo>
                        <a:pt x="3516" y="3265"/>
                      </a:lnTo>
                      <a:lnTo>
                        <a:pt x="388" y="6209"/>
                      </a:lnTo>
                      <a:lnTo>
                        <a:pt x="2625" y="6209"/>
                      </a:lnTo>
                      <a:lnTo>
                        <a:pt x="5752" y="3265"/>
                      </a:lnTo>
                      <a:lnTo>
                        <a:pt x="2237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6" name="Google Shape;1836;p20"/>
                <p:cNvSpPr/>
                <p:nvPr/>
              </p:nvSpPr>
              <p:spPr>
                <a:xfrm>
                  <a:off x="5377225" y="927325"/>
                  <a:ext cx="143825" cy="155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53" h="6210" extrusionOk="0">
                      <a:moveTo>
                        <a:pt x="1" y="1"/>
                      </a:moveTo>
                      <a:lnTo>
                        <a:pt x="3516" y="3265"/>
                      </a:lnTo>
                      <a:lnTo>
                        <a:pt x="389" y="6209"/>
                      </a:lnTo>
                      <a:lnTo>
                        <a:pt x="2626" y="6209"/>
                      </a:lnTo>
                      <a:lnTo>
                        <a:pt x="5753" y="3265"/>
                      </a:lnTo>
                      <a:lnTo>
                        <a:pt x="2238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7" name="Google Shape;1837;p20"/>
                <p:cNvSpPr/>
                <p:nvPr/>
              </p:nvSpPr>
              <p:spPr>
                <a:xfrm>
                  <a:off x="5465100" y="927325"/>
                  <a:ext cx="143250" cy="155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30" h="6210" extrusionOk="0">
                      <a:moveTo>
                        <a:pt x="1" y="1"/>
                      </a:moveTo>
                      <a:lnTo>
                        <a:pt x="3493" y="3265"/>
                      </a:lnTo>
                      <a:lnTo>
                        <a:pt x="366" y="6209"/>
                      </a:lnTo>
                      <a:lnTo>
                        <a:pt x="2603" y="6209"/>
                      </a:lnTo>
                      <a:lnTo>
                        <a:pt x="5730" y="3265"/>
                      </a:lnTo>
                      <a:lnTo>
                        <a:pt x="2238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8" name="Google Shape;1838;p20"/>
                <p:cNvSpPr/>
                <p:nvPr/>
              </p:nvSpPr>
              <p:spPr>
                <a:xfrm>
                  <a:off x="5552425" y="927325"/>
                  <a:ext cx="143250" cy="155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30" h="6210" extrusionOk="0">
                      <a:moveTo>
                        <a:pt x="0" y="1"/>
                      </a:moveTo>
                      <a:lnTo>
                        <a:pt x="3492" y="3265"/>
                      </a:lnTo>
                      <a:lnTo>
                        <a:pt x="365" y="6209"/>
                      </a:lnTo>
                      <a:lnTo>
                        <a:pt x="2602" y="6209"/>
                      </a:lnTo>
                      <a:lnTo>
                        <a:pt x="5729" y="3265"/>
                      </a:lnTo>
                      <a:lnTo>
                        <a:pt x="2237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9" name="Google Shape;1839;p20"/>
                <p:cNvSpPr/>
                <p:nvPr/>
              </p:nvSpPr>
              <p:spPr>
                <a:xfrm>
                  <a:off x="5639725" y="927325"/>
                  <a:ext cx="143825" cy="155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53" h="6210" extrusionOk="0">
                      <a:moveTo>
                        <a:pt x="0" y="1"/>
                      </a:moveTo>
                      <a:lnTo>
                        <a:pt x="3493" y="3265"/>
                      </a:lnTo>
                      <a:lnTo>
                        <a:pt x="366" y="6209"/>
                      </a:lnTo>
                      <a:lnTo>
                        <a:pt x="2602" y="6209"/>
                      </a:lnTo>
                      <a:lnTo>
                        <a:pt x="5752" y="3265"/>
                      </a:lnTo>
                      <a:lnTo>
                        <a:pt x="2237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0" name="Google Shape;1840;p20"/>
                <p:cNvSpPr/>
                <p:nvPr/>
              </p:nvSpPr>
              <p:spPr>
                <a:xfrm>
                  <a:off x="5727025" y="927325"/>
                  <a:ext cx="143825" cy="155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53" h="6210" extrusionOk="0">
                      <a:moveTo>
                        <a:pt x="1" y="1"/>
                      </a:moveTo>
                      <a:lnTo>
                        <a:pt x="3516" y="3265"/>
                      </a:lnTo>
                      <a:lnTo>
                        <a:pt x="366" y="6209"/>
                      </a:lnTo>
                      <a:lnTo>
                        <a:pt x="2603" y="6209"/>
                      </a:lnTo>
                      <a:lnTo>
                        <a:pt x="5753" y="3265"/>
                      </a:lnTo>
                      <a:lnTo>
                        <a:pt x="2238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cxnSp>
            <p:nvCxnSpPr>
              <p:cNvPr id="1841" name="Google Shape;1841;p20"/>
              <p:cNvCxnSpPr/>
              <p:nvPr/>
            </p:nvCxnSpPr>
            <p:spPr>
              <a:xfrm>
                <a:off x="7315575" y="705500"/>
                <a:ext cx="19635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1842" name="Google Shape;1842;p20"/>
            <p:cNvSpPr/>
            <p:nvPr/>
          </p:nvSpPr>
          <p:spPr>
            <a:xfrm flipH="1">
              <a:off x="6008353" y="-39875"/>
              <a:ext cx="3135650" cy="766675"/>
            </a:xfrm>
            <a:custGeom>
              <a:avLst/>
              <a:gdLst/>
              <a:ahLst/>
              <a:cxnLst/>
              <a:rect l="l" t="t" r="r" b="b"/>
              <a:pathLst>
                <a:path w="125426" h="30667" extrusionOk="0">
                  <a:moveTo>
                    <a:pt x="125014" y="1"/>
                  </a:moveTo>
                  <a:cubicBezTo>
                    <a:pt x="124917" y="1"/>
                    <a:pt x="124820" y="35"/>
                    <a:pt x="124741" y="103"/>
                  </a:cubicBezTo>
                  <a:lnTo>
                    <a:pt x="111936" y="12931"/>
                  </a:lnTo>
                  <a:lnTo>
                    <a:pt x="47020" y="12931"/>
                  </a:lnTo>
                  <a:lnTo>
                    <a:pt x="30016" y="29913"/>
                  </a:lnTo>
                  <a:lnTo>
                    <a:pt x="388" y="29913"/>
                  </a:lnTo>
                  <a:cubicBezTo>
                    <a:pt x="160" y="29913"/>
                    <a:pt x="0" y="30073"/>
                    <a:pt x="0" y="30301"/>
                  </a:cubicBezTo>
                  <a:cubicBezTo>
                    <a:pt x="0" y="30507"/>
                    <a:pt x="160" y="30666"/>
                    <a:pt x="388" y="30666"/>
                  </a:cubicBezTo>
                  <a:lnTo>
                    <a:pt x="30335" y="30666"/>
                  </a:lnTo>
                  <a:lnTo>
                    <a:pt x="47340" y="13685"/>
                  </a:lnTo>
                  <a:lnTo>
                    <a:pt x="112255" y="13685"/>
                  </a:lnTo>
                  <a:lnTo>
                    <a:pt x="125288" y="651"/>
                  </a:lnTo>
                  <a:cubicBezTo>
                    <a:pt x="125425" y="514"/>
                    <a:pt x="125425" y="263"/>
                    <a:pt x="125288" y="103"/>
                  </a:cubicBezTo>
                  <a:cubicBezTo>
                    <a:pt x="125208" y="35"/>
                    <a:pt x="125111" y="1"/>
                    <a:pt x="1250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43" name="Google Shape;1843;p20"/>
          <p:cNvSpPr txBox="1">
            <a:spLocks noGrp="1"/>
          </p:cNvSpPr>
          <p:nvPr>
            <p:ph type="title"/>
          </p:nvPr>
        </p:nvSpPr>
        <p:spPr>
          <a:xfrm>
            <a:off x="720000" y="314175"/>
            <a:ext cx="7704000" cy="893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44" name="Google Shape;1844;p20"/>
          <p:cNvSpPr txBox="1">
            <a:spLocks noGrp="1"/>
          </p:cNvSpPr>
          <p:nvPr>
            <p:ph type="subTitle" idx="1"/>
          </p:nvPr>
        </p:nvSpPr>
        <p:spPr>
          <a:xfrm>
            <a:off x="3488850" y="1978325"/>
            <a:ext cx="2166300" cy="1584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845" name="Google Shape;1845;p20"/>
          <p:cNvSpPr txBox="1"/>
          <p:nvPr/>
        </p:nvSpPr>
        <p:spPr>
          <a:xfrm>
            <a:off x="2493000" y="3787200"/>
            <a:ext cx="41580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CREDITS: This presentation template was created by </a:t>
            </a:r>
            <a:r>
              <a:rPr lang="en" sz="1200" b="1">
                <a:solidFill>
                  <a:schemeClr val="dk2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including icons by </a:t>
            </a:r>
            <a:r>
              <a:rPr lang="en" sz="1200" b="1">
                <a:solidFill>
                  <a:schemeClr val="dk2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and infographics &amp; images by </a:t>
            </a:r>
            <a:r>
              <a:rPr lang="en" sz="1200" b="1">
                <a:solidFill>
                  <a:schemeClr val="dk2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7">
    <p:spTree>
      <p:nvGrpSpPr>
        <p:cNvPr id="1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461875"/>
            <a:ext cx="7704000" cy="4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Bebas Neue"/>
              <a:buNone/>
              <a:defRPr sz="36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617575"/>
            <a:ext cx="7704000" cy="295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■"/>
              <a:defRPr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■"/>
              <a:defRPr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302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Roboto"/>
              <a:buChar char="■"/>
              <a:defRPr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8" r:id="rId3"/>
    <p:sldLayoutId id="2147483661" r:id="rId4"/>
    <p:sldLayoutId id="2147483664" r:id="rId5"/>
    <p:sldLayoutId id="2147483666" r:id="rId6"/>
    <p:sldLayoutId id="2147483667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>
          <p15:clr>
            <a:srgbClr val="EA4335"/>
          </p15:clr>
        </p15:guide>
        <p15:guide id="2" pos="2880">
          <p15:clr>
            <a:srgbClr val="EA4335"/>
          </p15:clr>
        </p15:guide>
        <p15:guide id="3" pos="454">
          <p15:clr>
            <a:srgbClr val="EA4335"/>
          </p15:clr>
        </p15:guide>
        <p15:guide id="4" pos="5306">
          <p15:clr>
            <a:srgbClr val="EA4335"/>
          </p15:clr>
        </p15:guide>
        <p15:guide id="5" orient="horz" pos="340">
          <p15:clr>
            <a:srgbClr val="EA4335"/>
          </p15:clr>
        </p15:guide>
        <p15:guide id="6" orient="horz" pos="2878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861;p27">
            <a:extLst>
              <a:ext uri="{FF2B5EF4-FFF2-40B4-BE49-F238E27FC236}">
                <a16:creationId xmlns:a16="http://schemas.microsoft.com/office/drawing/2014/main" id="{5D77718D-2A35-FC05-6922-CC49DDE5C4E8}"/>
              </a:ext>
            </a:extLst>
          </p:cNvPr>
          <p:cNvSpPr txBox="1">
            <a:spLocks/>
          </p:cNvSpPr>
          <p:nvPr/>
        </p:nvSpPr>
        <p:spPr>
          <a:xfrm>
            <a:off x="1246944" y="519999"/>
            <a:ext cx="7125600" cy="11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6000" dirty="0"/>
              <a:t>House-Hold Smart Share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0338A60-3B3C-4A5A-9951-5C9FA2E169E0}"/>
              </a:ext>
            </a:extLst>
          </p:cNvPr>
          <p:cNvSpPr txBox="1"/>
          <p:nvPr/>
        </p:nvSpPr>
        <p:spPr>
          <a:xfrm>
            <a:off x="451104" y="1667199"/>
            <a:ext cx="4474464" cy="23391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>
              <a:buNone/>
            </a:pPr>
            <a:endParaRPr lang="en-US" sz="1800" b="1" dirty="0">
              <a:solidFill>
                <a:srgbClr val="FFC000"/>
              </a:solidFill>
              <a:latin typeface="Times New Roman"/>
              <a:cs typeface="Times New Roman"/>
            </a:endParaRPr>
          </a:p>
          <a:p>
            <a:pPr marL="0" lvl="0" indent="0">
              <a:buNone/>
            </a:pPr>
            <a:r>
              <a:rPr lang="en-US" sz="3200" b="1" dirty="0">
                <a:solidFill>
                  <a:schemeClr val="tx1"/>
                </a:solidFill>
                <a:latin typeface="Times New Roman"/>
                <a:cs typeface="Times New Roman"/>
              </a:rPr>
              <a:t>Project Supervisor:</a:t>
            </a:r>
          </a:p>
          <a:p>
            <a:pPr marL="0" lvl="0" indent="0">
              <a:buNone/>
            </a:pPr>
            <a:r>
              <a:rPr lang="en-US" sz="2400" b="1" dirty="0">
                <a:solidFill>
                  <a:schemeClr val="tx1"/>
                </a:solidFill>
                <a:latin typeface="Times New Roman"/>
                <a:cs typeface="Times New Roman"/>
              </a:rPr>
              <a:t>Md. Monowar Hossain</a:t>
            </a:r>
          </a:p>
          <a:p>
            <a:pPr marL="0" lvl="0" indent="0">
              <a:buNone/>
            </a:pPr>
            <a:r>
              <a:rPr lang="en-US" sz="2400" dirty="0">
                <a:solidFill>
                  <a:schemeClr val="tx1"/>
                </a:solidFill>
                <a:latin typeface="Times New Roman"/>
                <a:cs typeface="Times New Roman"/>
              </a:rPr>
              <a:t>Assistant Professor</a:t>
            </a:r>
          </a:p>
          <a:p>
            <a:pPr marL="0" lvl="0" indent="0">
              <a:buNone/>
            </a:pPr>
            <a:r>
              <a:rPr lang="en-US" sz="2400" dirty="0">
                <a:solidFill>
                  <a:schemeClr val="tx1"/>
                </a:solidFill>
                <a:latin typeface="Times New Roman"/>
                <a:cs typeface="Times New Roman"/>
              </a:rPr>
              <a:t>Department of CSE,BSMRSTU</a:t>
            </a:r>
          </a:p>
          <a:p>
            <a:pPr marL="0" lvl="0" indent="0">
              <a:buNone/>
            </a:pPr>
            <a:r>
              <a:rPr lang="en-US" sz="2400" dirty="0">
                <a:solidFill>
                  <a:schemeClr val="tx1"/>
                </a:solidFill>
                <a:latin typeface="Times New Roman"/>
                <a:cs typeface="Times New Roman"/>
              </a:rPr>
              <a:t>Gopalganj-8100.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E1848772-89AC-F7E8-6D7A-6079F7A2251B}"/>
              </a:ext>
            </a:extLst>
          </p:cNvPr>
          <p:cNvSpPr txBox="1">
            <a:spLocks/>
          </p:cNvSpPr>
          <p:nvPr/>
        </p:nvSpPr>
        <p:spPr>
          <a:xfrm>
            <a:off x="4925568" y="1667199"/>
            <a:ext cx="5334000" cy="402412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  <a:p>
            <a:r>
              <a:rPr lang="en-US" sz="3200" b="1" dirty="0">
                <a:solidFill>
                  <a:schemeClr val="tx1"/>
                </a:solidFill>
                <a:latin typeface="Times New Roman"/>
                <a:cs typeface="Times New Roman"/>
              </a:rPr>
              <a:t>Submitted By:</a:t>
            </a:r>
          </a:p>
          <a:p>
            <a:r>
              <a:rPr lang="en-US" sz="2400" b="1" dirty="0">
                <a:solidFill>
                  <a:schemeClr val="tx1"/>
                </a:solidFill>
                <a:latin typeface="Times New Roman"/>
                <a:cs typeface="Times New Roman"/>
              </a:rPr>
              <a:t>Md. Imran Hosen</a:t>
            </a:r>
          </a:p>
          <a:p>
            <a:r>
              <a:rPr lang="en-US" sz="2400" dirty="0">
                <a:solidFill>
                  <a:schemeClr val="tx1"/>
                </a:solidFill>
                <a:latin typeface="Times New Roman"/>
                <a:cs typeface="Times New Roman"/>
              </a:rPr>
              <a:t>Student ID: 18CSE019</a:t>
            </a:r>
          </a:p>
          <a:p>
            <a:r>
              <a:rPr lang="en-US" sz="2400" dirty="0">
                <a:solidFill>
                  <a:schemeClr val="tx1"/>
                </a:solidFill>
                <a:latin typeface="Times New Roman"/>
                <a:cs typeface="Times New Roman"/>
              </a:rPr>
              <a:t>Department of CSE,BSMRSTU</a:t>
            </a:r>
          </a:p>
          <a:p>
            <a:r>
              <a:rPr lang="en-US" sz="2400" dirty="0">
                <a:solidFill>
                  <a:schemeClr val="tx1"/>
                </a:solidFill>
                <a:latin typeface="Times New Roman"/>
                <a:cs typeface="Times New Roman"/>
              </a:rPr>
              <a:t>Gopalganj-8100.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3" name="Google Shape;2043;p33"/>
          <p:cNvSpPr txBox="1">
            <a:spLocks noGrp="1"/>
          </p:cNvSpPr>
          <p:nvPr>
            <p:ph type="title"/>
          </p:nvPr>
        </p:nvSpPr>
        <p:spPr>
          <a:xfrm>
            <a:off x="-226590" y="820503"/>
            <a:ext cx="4358640" cy="633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User panel</a:t>
            </a:r>
          </a:p>
        </p:txBody>
      </p:sp>
      <p:sp>
        <p:nvSpPr>
          <p:cNvPr id="2044" name="Google Shape;2044;p33"/>
          <p:cNvSpPr txBox="1">
            <a:spLocks noGrp="1"/>
          </p:cNvSpPr>
          <p:nvPr>
            <p:ph type="subTitle" idx="1"/>
          </p:nvPr>
        </p:nvSpPr>
        <p:spPr>
          <a:xfrm>
            <a:off x="528541" y="1557539"/>
            <a:ext cx="2848379" cy="1857657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2000" dirty="0"/>
              <a:t>Create category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2000" dirty="0"/>
              <a:t>Create product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Update product list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B0F0"/>
                </a:solidFill>
              </a:rPr>
              <a:t>Order list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8A1A96-7BBF-DEA6-DA40-C6D575D5DD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6920" y="590400"/>
            <a:ext cx="5709479" cy="401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9848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3" name="Google Shape;2043;p33"/>
          <p:cNvSpPr txBox="1">
            <a:spLocks noGrp="1"/>
          </p:cNvSpPr>
          <p:nvPr>
            <p:ph type="title"/>
          </p:nvPr>
        </p:nvSpPr>
        <p:spPr>
          <a:xfrm>
            <a:off x="209246" y="818318"/>
            <a:ext cx="4358640" cy="633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Search Item and Filter </a:t>
            </a:r>
            <a:endParaRPr sz="2800" dirty="0"/>
          </a:p>
        </p:txBody>
      </p:sp>
      <p:sp>
        <p:nvSpPr>
          <p:cNvPr id="2044" name="Google Shape;2044;p33"/>
          <p:cNvSpPr txBox="1">
            <a:spLocks noGrp="1"/>
          </p:cNvSpPr>
          <p:nvPr>
            <p:ph type="subTitle" idx="1"/>
          </p:nvPr>
        </p:nvSpPr>
        <p:spPr>
          <a:xfrm>
            <a:off x="422263" y="1451318"/>
            <a:ext cx="3509700" cy="138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Search item by name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Filter by category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Filter by location</a:t>
            </a:r>
            <a:endParaRPr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2D2B762-D3CA-5A2D-D3CA-BBAE9483B6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2419" y="335038"/>
            <a:ext cx="5096391" cy="205815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7076DFA-3A8A-60D9-CB6D-7ABE60973D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2419" y="2395925"/>
            <a:ext cx="5096391" cy="2545231"/>
          </a:xfrm>
          <a:prstGeom prst="rect">
            <a:avLst/>
          </a:prstGeom>
        </p:spPr>
      </p:pic>
      <p:pic>
        <p:nvPicPr>
          <p:cNvPr id="1032" name="Picture 8" descr="Premium Photo | White analog alarm clock isolated on yellow background with  word save time on white plastic cubes">
            <a:extLst>
              <a:ext uri="{FF2B5EF4-FFF2-40B4-BE49-F238E27FC236}">
                <a16:creationId xmlns:a16="http://schemas.microsoft.com/office/drawing/2014/main" id="{8F0F708D-615A-970F-4E6A-5DCC5275A7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023" y="2944123"/>
            <a:ext cx="2244180" cy="1496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48984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3" name="Google Shape;2043;p33"/>
          <p:cNvSpPr txBox="1">
            <a:spLocks noGrp="1"/>
          </p:cNvSpPr>
          <p:nvPr>
            <p:ph type="title"/>
          </p:nvPr>
        </p:nvSpPr>
        <p:spPr>
          <a:xfrm>
            <a:off x="-313057" y="868532"/>
            <a:ext cx="4358640" cy="633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Product View</a:t>
            </a:r>
            <a:endParaRPr sz="2800" dirty="0"/>
          </a:p>
        </p:txBody>
      </p:sp>
      <p:sp>
        <p:nvSpPr>
          <p:cNvPr id="2044" name="Google Shape;2044;p33"/>
          <p:cNvSpPr txBox="1">
            <a:spLocks noGrp="1"/>
          </p:cNvSpPr>
          <p:nvPr>
            <p:ph type="subTitle" idx="1"/>
          </p:nvPr>
        </p:nvSpPr>
        <p:spPr>
          <a:xfrm>
            <a:off x="111413" y="1441036"/>
            <a:ext cx="3509700" cy="138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000" dirty="0"/>
              <a:t>More details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000" dirty="0"/>
              <a:t>Add to cart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5E6A98-0E3D-7988-B7FD-4C69281889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0053" y="626018"/>
            <a:ext cx="4576352" cy="389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8951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3" name="Google Shape;2043;p33"/>
          <p:cNvSpPr txBox="1">
            <a:spLocks noGrp="1"/>
          </p:cNvSpPr>
          <p:nvPr>
            <p:ph type="title"/>
          </p:nvPr>
        </p:nvSpPr>
        <p:spPr>
          <a:xfrm>
            <a:off x="-496354" y="911918"/>
            <a:ext cx="4358640" cy="633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Product View</a:t>
            </a:r>
            <a:endParaRPr sz="2800" dirty="0"/>
          </a:p>
        </p:txBody>
      </p:sp>
      <p:sp>
        <p:nvSpPr>
          <p:cNvPr id="2044" name="Google Shape;2044;p33"/>
          <p:cNvSpPr txBox="1">
            <a:spLocks noGrp="1"/>
          </p:cNvSpPr>
          <p:nvPr>
            <p:ph type="subTitle" idx="1"/>
          </p:nvPr>
        </p:nvSpPr>
        <p:spPr>
          <a:xfrm>
            <a:off x="111413" y="1441036"/>
            <a:ext cx="3509700" cy="138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B0F0"/>
                </a:solidFill>
              </a:rPr>
              <a:t>More details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000" dirty="0"/>
              <a:t>Add to cart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205CFA2-675B-95E5-BDF1-85361B41F0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3564" y="570916"/>
            <a:ext cx="5589023" cy="4213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9344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3" name="Google Shape;2043;p33"/>
          <p:cNvSpPr txBox="1">
            <a:spLocks noGrp="1"/>
          </p:cNvSpPr>
          <p:nvPr>
            <p:ph type="title"/>
          </p:nvPr>
        </p:nvSpPr>
        <p:spPr>
          <a:xfrm>
            <a:off x="-562920" y="875918"/>
            <a:ext cx="4358640" cy="633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Product View</a:t>
            </a:r>
            <a:endParaRPr sz="2800" dirty="0"/>
          </a:p>
        </p:txBody>
      </p:sp>
      <p:sp>
        <p:nvSpPr>
          <p:cNvPr id="2044" name="Google Shape;2044;p33"/>
          <p:cNvSpPr txBox="1">
            <a:spLocks noGrp="1"/>
          </p:cNvSpPr>
          <p:nvPr>
            <p:ph type="subTitle" idx="1"/>
          </p:nvPr>
        </p:nvSpPr>
        <p:spPr>
          <a:xfrm>
            <a:off x="111413" y="1441036"/>
            <a:ext cx="3509700" cy="138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More details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B0F0"/>
                </a:solidFill>
              </a:rPr>
              <a:t>Add to cart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FBE08B-C205-8BF5-E0C5-C9565B4EAF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6251" y="576789"/>
            <a:ext cx="5911200" cy="4075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6982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3" name="Google Shape;2043;p33"/>
          <p:cNvSpPr txBox="1">
            <a:spLocks noGrp="1"/>
          </p:cNvSpPr>
          <p:nvPr>
            <p:ph type="title"/>
          </p:nvPr>
        </p:nvSpPr>
        <p:spPr>
          <a:xfrm>
            <a:off x="-172354" y="818318"/>
            <a:ext cx="4358640" cy="633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Update and delete item</a:t>
            </a:r>
            <a:endParaRPr sz="2800" dirty="0"/>
          </a:p>
        </p:txBody>
      </p:sp>
      <p:sp>
        <p:nvSpPr>
          <p:cNvPr id="2044" name="Google Shape;2044;p33"/>
          <p:cNvSpPr txBox="1">
            <a:spLocks noGrp="1"/>
          </p:cNvSpPr>
          <p:nvPr>
            <p:ph type="subTitle" idx="1"/>
          </p:nvPr>
        </p:nvSpPr>
        <p:spPr>
          <a:xfrm>
            <a:off x="111413" y="1441036"/>
            <a:ext cx="3509700" cy="138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000" dirty="0"/>
              <a:t>Update item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000" dirty="0"/>
              <a:t>Delete item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7EF4258-FD2E-0CD4-BB7C-3259988B5F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6116" y="580921"/>
            <a:ext cx="5550099" cy="413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014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3" name="Google Shape;2043;p33"/>
          <p:cNvSpPr txBox="1">
            <a:spLocks noGrp="1"/>
          </p:cNvSpPr>
          <p:nvPr>
            <p:ph type="title"/>
          </p:nvPr>
        </p:nvSpPr>
        <p:spPr>
          <a:xfrm>
            <a:off x="618721" y="818318"/>
            <a:ext cx="3547919" cy="633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latin typeface="Bebas Neue" panose="020B0606020202050201" pitchFamily="34" charset="0"/>
                <a:cs typeface="Times New Roman"/>
              </a:rPr>
              <a:t>IMPLEMENTATION</a:t>
            </a:r>
            <a:endParaRPr sz="2800" dirty="0"/>
          </a:p>
        </p:txBody>
      </p:sp>
      <p:sp>
        <p:nvSpPr>
          <p:cNvPr id="2044" name="Google Shape;2044;p33"/>
          <p:cNvSpPr txBox="1">
            <a:spLocks noGrp="1"/>
          </p:cNvSpPr>
          <p:nvPr>
            <p:ph type="subTitle" idx="1"/>
          </p:nvPr>
        </p:nvSpPr>
        <p:spPr>
          <a:xfrm>
            <a:off x="618721" y="1451318"/>
            <a:ext cx="3509700" cy="2400682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Visual Studio Code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Javascript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HTML,CSS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Mongodb 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Nodejs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Git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77B1378-76F5-A6B6-08FE-03B7508281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0375" y="718114"/>
            <a:ext cx="1143676" cy="1143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Node.js: What, when, and where to use it for enterprise app development.">
            <a:extLst>
              <a:ext uri="{FF2B5EF4-FFF2-40B4-BE49-F238E27FC236}">
                <a16:creationId xmlns:a16="http://schemas.microsoft.com/office/drawing/2014/main" id="{E12D4077-0556-89E7-8A21-68D89BFCDD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3629" y="2075691"/>
            <a:ext cx="2336867" cy="1067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Define HTML and CSS | Cloud2Data">
            <a:extLst>
              <a:ext uri="{FF2B5EF4-FFF2-40B4-BE49-F238E27FC236}">
                <a16:creationId xmlns:a16="http://schemas.microsoft.com/office/drawing/2014/main" id="{6C27736B-807B-D2C6-9F74-68442475DB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0602" y="390384"/>
            <a:ext cx="2556129" cy="1975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MongoDB - Ratings, Salaries, and Sales Jobs | RepVue">
            <a:extLst>
              <a:ext uri="{FF2B5EF4-FFF2-40B4-BE49-F238E27FC236}">
                <a16:creationId xmlns:a16="http://schemas.microsoft.com/office/drawing/2014/main" id="{3AB8DE20-B087-C210-2A7D-E14F90446A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0374" y="3281710"/>
            <a:ext cx="1143676" cy="1143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Visual Studio Code - YouTube">
            <a:extLst>
              <a:ext uri="{FF2B5EF4-FFF2-40B4-BE49-F238E27FC236}">
                <a16:creationId xmlns:a16="http://schemas.microsoft.com/office/drawing/2014/main" id="{6F91E6FD-D577-CD68-82D2-E132E1C9F7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0374" y="1999912"/>
            <a:ext cx="1143676" cy="1143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 descr="Git">
            <a:extLst>
              <a:ext uri="{FF2B5EF4-FFF2-40B4-BE49-F238E27FC236}">
                <a16:creationId xmlns:a16="http://schemas.microsoft.com/office/drawing/2014/main" id="{0BF86C9B-9098-4C0B-2CAE-9F8DE7FBC3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3630" y="3281710"/>
            <a:ext cx="2336868" cy="1143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3930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3" name="Google Shape;2043;p33"/>
          <p:cNvSpPr txBox="1">
            <a:spLocks noGrp="1"/>
          </p:cNvSpPr>
          <p:nvPr>
            <p:ph type="title"/>
          </p:nvPr>
        </p:nvSpPr>
        <p:spPr>
          <a:xfrm>
            <a:off x="-489154" y="796159"/>
            <a:ext cx="4358640" cy="633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Database-</a:t>
            </a:r>
            <a:r>
              <a:rPr lang="en-US" sz="2800" dirty="0" err="1"/>
              <a:t>Mongodb</a:t>
            </a:r>
            <a:endParaRPr sz="2800" dirty="0"/>
          </a:p>
        </p:txBody>
      </p:sp>
      <p:sp>
        <p:nvSpPr>
          <p:cNvPr id="2044" name="Google Shape;2044;p33"/>
          <p:cNvSpPr txBox="1">
            <a:spLocks noGrp="1"/>
          </p:cNvSpPr>
          <p:nvPr>
            <p:ph type="subTitle" idx="1"/>
          </p:nvPr>
        </p:nvSpPr>
        <p:spPr>
          <a:xfrm>
            <a:off x="89813" y="1649318"/>
            <a:ext cx="3509700" cy="138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Categories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Order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Products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Users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4096DF7-B72E-7C3F-3EC3-E03557AE2F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4000" y="575999"/>
            <a:ext cx="6088560" cy="4060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8539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3" name="Google Shape;2043;p33"/>
          <p:cNvSpPr txBox="1">
            <a:spLocks noGrp="1"/>
          </p:cNvSpPr>
          <p:nvPr>
            <p:ph type="title"/>
          </p:nvPr>
        </p:nvSpPr>
        <p:spPr>
          <a:xfrm>
            <a:off x="-604354" y="937636"/>
            <a:ext cx="4358640" cy="633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Database-</a:t>
            </a:r>
            <a:r>
              <a:rPr lang="en-US" sz="2800" dirty="0" err="1"/>
              <a:t>Mongodb</a:t>
            </a:r>
            <a:endParaRPr sz="2800" dirty="0"/>
          </a:p>
        </p:txBody>
      </p:sp>
      <p:sp>
        <p:nvSpPr>
          <p:cNvPr id="2044" name="Google Shape;2044;p33"/>
          <p:cNvSpPr txBox="1">
            <a:spLocks noGrp="1"/>
          </p:cNvSpPr>
          <p:nvPr>
            <p:ph type="subTitle" idx="1"/>
          </p:nvPr>
        </p:nvSpPr>
        <p:spPr>
          <a:xfrm>
            <a:off x="89813" y="1649318"/>
            <a:ext cx="3509700" cy="138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Categories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Order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b="1" dirty="0"/>
              <a:t>Products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Users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BA9912-22E2-AC48-D1D1-C61F120E40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7869" y="525601"/>
            <a:ext cx="6126318" cy="4132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3574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3" name="Google Shape;2043;p33"/>
          <p:cNvSpPr txBox="1">
            <a:spLocks noGrp="1"/>
          </p:cNvSpPr>
          <p:nvPr>
            <p:ph type="title"/>
          </p:nvPr>
        </p:nvSpPr>
        <p:spPr>
          <a:xfrm>
            <a:off x="-496354" y="1060036"/>
            <a:ext cx="4358640" cy="633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Git</a:t>
            </a:r>
            <a:endParaRPr sz="2800" dirty="0"/>
          </a:p>
        </p:txBody>
      </p:sp>
      <p:sp>
        <p:nvSpPr>
          <p:cNvPr id="2044" name="Google Shape;2044;p33"/>
          <p:cNvSpPr txBox="1">
            <a:spLocks noGrp="1"/>
          </p:cNvSpPr>
          <p:nvPr>
            <p:ph type="subTitle" idx="1"/>
          </p:nvPr>
        </p:nvSpPr>
        <p:spPr>
          <a:xfrm>
            <a:off x="0" y="1260000"/>
            <a:ext cx="3509700" cy="138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Version Control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D808F5D-4511-2B4B-A019-D5500D400E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8000" y="547200"/>
            <a:ext cx="6091200" cy="42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5831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32"/>
          <p:cNvSpPr txBox="1">
            <a:spLocks noGrp="1"/>
          </p:cNvSpPr>
          <p:nvPr>
            <p:ph type="title"/>
          </p:nvPr>
        </p:nvSpPr>
        <p:spPr>
          <a:xfrm>
            <a:off x="720000" y="317095"/>
            <a:ext cx="7704000" cy="488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Outline</a:t>
            </a:r>
            <a:endParaRPr dirty="0"/>
          </a:p>
        </p:txBody>
      </p:sp>
      <p:sp>
        <p:nvSpPr>
          <p:cNvPr id="115" name="Content Placeholder 2">
            <a:extLst>
              <a:ext uri="{FF2B5EF4-FFF2-40B4-BE49-F238E27FC236}">
                <a16:creationId xmlns:a16="http://schemas.microsoft.com/office/drawing/2014/main" id="{C1A1B1AA-4E01-C35B-442E-766FBF88CBB4}"/>
              </a:ext>
            </a:extLst>
          </p:cNvPr>
          <p:cNvSpPr txBox="1">
            <a:spLocks/>
          </p:cNvSpPr>
          <p:nvPr/>
        </p:nvSpPr>
        <p:spPr>
          <a:xfrm>
            <a:off x="1623061" y="805495"/>
            <a:ext cx="4251959" cy="3591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469900" indent="-3429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400" dirty="0">
                <a:latin typeface="Times New Roman"/>
                <a:cs typeface="Times New Roman"/>
              </a:rPr>
              <a:t>Introduction</a:t>
            </a:r>
          </a:p>
          <a:p>
            <a:pPr marL="469900" indent="-3429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400" dirty="0">
                <a:latin typeface="Times New Roman"/>
                <a:cs typeface="Times New Roman"/>
              </a:rPr>
              <a:t>Motivation</a:t>
            </a:r>
          </a:p>
          <a:p>
            <a:pPr marL="469900" indent="-3429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400" dirty="0">
                <a:latin typeface="Times New Roman"/>
                <a:cs typeface="Times New Roman"/>
              </a:rPr>
              <a:t>About the Application</a:t>
            </a:r>
          </a:p>
          <a:p>
            <a:pPr marL="469900" indent="-3429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400" dirty="0">
                <a:latin typeface="Times New Roman"/>
                <a:cs typeface="Times New Roman"/>
              </a:rPr>
              <a:t>Features and Result</a:t>
            </a:r>
          </a:p>
          <a:p>
            <a:pPr marL="469900" indent="-3429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400" dirty="0">
                <a:latin typeface="Times New Roman"/>
                <a:cs typeface="Times New Roman"/>
              </a:rPr>
              <a:t>Implementation</a:t>
            </a:r>
          </a:p>
          <a:p>
            <a:pPr marL="469900" indent="-3429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400" dirty="0">
                <a:latin typeface="Times New Roman"/>
                <a:cs typeface="Times New Roman"/>
              </a:rPr>
              <a:t>Future scope of the program</a:t>
            </a:r>
          </a:p>
          <a:p>
            <a:pPr marL="469900" indent="-3429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400" dirty="0">
                <a:latin typeface="Times New Roman"/>
                <a:cs typeface="Times New Roman"/>
              </a:rPr>
              <a:t>Conclusions</a:t>
            </a:r>
          </a:p>
        </p:txBody>
      </p:sp>
      <p:sp>
        <p:nvSpPr>
          <p:cNvPr id="4" name="Google Shape;2648;p51">
            <a:extLst>
              <a:ext uri="{FF2B5EF4-FFF2-40B4-BE49-F238E27FC236}">
                <a16:creationId xmlns:a16="http://schemas.microsoft.com/office/drawing/2014/main" id="{6648F0E8-1555-AC61-1A10-83351774276C}"/>
              </a:ext>
            </a:extLst>
          </p:cNvPr>
          <p:cNvSpPr/>
          <p:nvPr/>
        </p:nvSpPr>
        <p:spPr>
          <a:xfrm rot="810472">
            <a:off x="7257224" y="1766118"/>
            <a:ext cx="1261939" cy="2516377"/>
          </a:xfrm>
          <a:custGeom>
            <a:avLst/>
            <a:gdLst/>
            <a:ahLst/>
            <a:cxnLst/>
            <a:rect l="l" t="t" r="r" b="b"/>
            <a:pathLst>
              <a:path w="103480" h="206345" extrusionOk="0">
                <a:moveTo>
                  <a:pt x="61741" y="8558"/>
                </a:moveTo>
                <a:cubicBezTo>
                  <a:pt x="62649" y="8558"/>
                  <a:pt x="62637" y="9975"/>
                  <a:pt x="61704" y="9975"/>
                </a:cubicBezTo>
                <a:cubicBezTo>
                  <a:pt x="61677" y="9975"/>
                  <a:pt x="61650" y="9973"/>
                  <a:pt x="61623" y="9971"/>
                </a:cubicBezTo>
                <a:lnTo>
                  <a:pt x="40979" y="9971"/>
                </a:lnTo>
                <a:cubicBezTo>
                  <a:pt x="40952" y="9973"/>
                  <a:pt x="40925" y="9975"/>
                  <a:pt x="40898" y="9975"/>
                </a:cubicBezTo>
                <a:cubicBezTo>
                  <a:pt x="39965" y="9975"/>
                  <a:pt x="39952" y="8558"/>
                  <a:pt x="40861" y="8558"/>
                </a:cubicBezTo>
                <a:cubicBezTo>
                  <a:pt x="40899" y="8558"/>
                  <a:pt x="40938" y="8561"/>
                  <a:pt x="40979" y="8566"/>
                </a:cubicBezTo>
                <a:lnTo>
                  <a:pt x="61623" y="8566"/>
                </a:lnTo>
                <a:cubicBezTo>
                  <a:pt x="61664" y="8561"/>
                  <a:pt x="61703" y="8558"/>
                  <a:pt x="61741" y="8558"/>
                </a:cubicBezTo>
                <a:close/>
                <a:moveTo>
                  <a:pt x="100713" y="16164"/>
                </a:moveTo>
                <a:lnTo>
                  <a:pt x="100713" y="189567"/>
                </a:lnTo>
                <a:lnTo>
                  <a:pt x="2987" y="189567"/>
                </a:lnTo>
                <a:lnTo>
                  <a:pt x="2987" y="16164"/>
                </a:lnTo>
                <a:close/>
                <a:moveTo>
                  <a:pt x="22357" y="196638"/>
                </a:moveTo>
                <a:lnTo>
                  <a:pt x="22313" y="197165"/>
                </a:lnTo>
                <a:lnTo>
                  <a:pt x="18448" y="197165"/>
                </a:lnTo>
                <a:lnTo>
                  <a:pt x="18448" y="196638"/>
                </a:lnTo>
                <a:close/>
                <a:moveTo>
                  <a:pt x="53277" y="196726"/>
                </a:moveTo>
                <a:cubicBezTo>
                  <a:pt x="53365" y="196726"/>
                  <a:pt x="53453" y="196814"/>
                  <a:pt x="53453" y="196945"/>
                </a:cubicBezTo>
                <a:lnTo>
                  <a:pt x="53453" y="199976"/>
                </a:lnTo>
                <a:cubicBezTo>
                  <a:pt x="53453" y="200064"/>
                  <a:pt x="53365" y="200152"/>
                  <a:pt x="53234" y="200152"/>
                </a:cubicBezTo>
                <a:lnTo>
                  <a:pt x="50203" y="200152"/>
                </a:lnTo>
                <a:cubicBezTo>
                  <a:pt x="50071" y="200152"/>
                  <a:pt x="49983" y="200064"/>
                  <a:pt x="49983" y="199976"/>
                </a:cubicBezTo>
                <a:lnTo>
                  <a:pt x="49983" y="196945"/>
                </a:lnTo>
                <a:cubicBezTo>
                  <a:pt x="49983" y="196814"/>
                  <a:pt x="50071" y="196726"/>
                  <a:pt x="50203" y="196726"/>
                </a:cubicBezTo>
                <a:close/>
                <a:moveTo>
                  <a:pt x="80706" y="196517"/>
                </a:moveTo>
                <a:cubicBezTo>
                  <a:pt x="80761" y="196517"/>
                  <a:pt x="80816" y="196528"/>
                  <a:pt x="80860" y="196550"/>
                </a:cubicBezTo>
                <a:cubicBezTo>
                  <a:pt x="80948" y="196638"/>
                  <a:pt x="80948" y="196770"/>
                  <a:pt x="80860" y="196858"/>
                </a:cubicBezTo>
                <a:lnTo>
                  <a:pt x="79455" y="198263"/>
                </a:lnTo>
                <a:cubicBezTo>
                  <a:pt x="79367" y="198351"/>
                  <a:pt x="79323" y="198439"/>
                  <a:pt x="79323" y="198527"/>
                </a:cubicBezTo>
                <a:cubicBezTo>
                  <a:pt x="79323" y="198614"/>
                  <a:pt x="79367" y="198702"/>
                  <a:pt x="79455" y="198790"/>
                </a:cubicBezTo>
                <a:lnTo>
                  <a:pt x="80860" y="200196"/>
                </a:lnTo>
                <a:cubicBezTo>
                  <a:pt x="80948" y="200284"/>
                  <a:pt x="80948" y="200415"/>
                  <a:pt x="80860" y="200503"/>
                </a:cubicBezTo>
                <a:cubicBezTo>
                  <a:pt x="80816" y="200547"/>
                  <a:pt x="80761" y="200569"/>
                  <a:pt x="80706" y="200569"/>
                </a:cubicBezTo>
                <a:cubicBezTo>
                  <a:pt x="80652" y="200569"/>
                  <a:pt x="80597" y="200547"/>
                  <a:pt x="80553" y="200503"/>
                </a:cubicBezTo>
                <a:lnTo>
                  <a:pt x="79147" y="199098"/>
                </a:lnTo>
                <a:cubicBezTo>
                  <a:pt x="79015" y="198922"/>
                  <a:pt x="78928" y="198746"/>
                  <a:pt x="78928" y="198527"/>
                </a:cubicBezTo>
                <a:cubicBezTo>
                  <a:pt x="78928" y="198307"/>
                  <a:pt x="79015" y="198131"/>
                  <a:pt x="79147" y="198000"/>
                </a:cubicBezTo>
                <a:lnTo>
                  <a:pt x="80553" y="196550"/>
                </a:lnTo>
                <a:cubicBezTo>
                  <a:pt x="80597" y="196528"/>
                  <a:pt x="80652" y="196517"/>
                  <a:pt x="80706" y="196517"/>
                </a:cubicBezTo>
                <a:close/>
                <a:moveTo>
                  <a:pt x="15461" y="1"/>
                </a:moveTo>
                <a:cubicBezTo>
                  <a:pt x="6940" y="1"/>
                  <a:pt x="1" y="6941"/>
                  <a:pt x="1" y="15461"/>
                </a:cubicBezTo>
                <a:lnTo>
                  <a:pt x="1" y="190884"/>
                </a:lnTo>
                <a:cubicBezTo>
                  <a:pt x="1" y="199405"/>
                  <a:pt x="6940" y="206345"/>
                  <a:pt x="15461" y="206345"/>
                </a:cubicBezTo>
                <a:lnTo>
                  <a:pt x="88019" y="206345"/>
                </a:lnTo>
                <a:cubicBezTo>
                  <a:pt x="96540" y="206345"/>
                  <a:pt x="103480" y="199405"/>
                  <a:pt x="103480" y="190884"/>
                </a:cubicBezTo>
                <a:lnTo>
                  <a:pt x="103480" y="15461"/>
                </a:lnTo>
                <a:cubicBezTo>
                  <a:pt x="103480" y="6941"/>
                  <a:pt x="96540" y="1"/>
                  <a:pt x="88019" y="1"/>
                </a:cubicBezTo>
                <a:close/>
              </a:path>
            </a:pathLst>
          </a:cu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2" name="Google Shape;2102;p36"/>
          <p:cNvSpPr txBox="1">
            <a:spLocks noGrp="1"/>
          </p:cNvSpPr>
          <p:nvPr>
            <p:ph type="title"/>
          </p:nvPr>
        </p:nvSpPr>
        <p:spPr>
          <a:xfrm>
            <a:off x="3090821" y="1245748"/>
            <a:ext cx="6053179" cy="508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127000" algn="ctr">
              <a:lnSpc>
                <a:spcPct val="150000"/>
              </a:lnSpc>
            </a:pPr>
            <a:r>
              <a:rPr lang="en-US" sz="2800" dirty="0">
                <a:latin typeface="Bebas Neue" panose="020B0606020202050201" pitchFamily="34" charset="0"/>
                <a:cs typeface="Times New Roman"/>
              </a:rPr>
              <a:t>Future scope of the program</a:t>
            </a:r>
          </a:p>
        </p:txBody>
      </p:sp>
      <p:sp>
        <p:nvSpPr>
          <p:cNvPr id="2103" name="Google Shape;2103;p36"/>
          <p:cNvSpPr txBox="1">
            <a:spLocks noGrp="1"/>
          </p:cNvSpPr>
          <p:nvPr>
            <p:ph type="subTitle" idx="1"/>
          </p:nvPr>
        </p:nvSpPr>
        <p:spPr>
          <a:xfrm>
            <a:off x="4584850" y="1963926"/>
            <a:ext cx="3990190" cy="150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Add google map for searching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Add chat system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More friendly Interface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More security</a:t>
            </a:r>
          </a:p>
        </p:txBody>
      </p:sp>
      <p:grpSp>
        <p:nvGrpSpPr>
          <p:cNvPr id="2104" name="Google Shape;2104;p36"/>
          <p:cNvGrpSpPr/>
          <p:nvPr/>
        </p:nvGrpSpPr>
        <p:grpSpPr>
          <a:xfrm>
            <a:off x="-95291" y="1818500"/>
            <a:ext cx="4264443" cy="2945603"/>
            <a:chOff x="-95251" y="1747380"/>
            <a:chExt cx="4264443" cy="2945603"/>
          </a:xfrm>
        </p:grpSpPr>
        <p:grpSp>
          <p:nvGrpSpPr>
            <p:cNvPr id="2105" name="Google Shape;2105;p36"/>
            <p:cNvGrpSpPr/>
            <p:nvPr/>
          </p:nvGrpSpPr>
          <p:grpSpPr>
            <a:xfrm flipH="1">
              <a:off x="1313697" y="1747380"/>
              <a:ext cx="2855495" cy="2153242"/>
              <a:chOff x="3499629" y="1503696"/>
              <a:chExt cx="1163286" cy="877163"/>
            </a:xfrm>
          </p:grpSpPr>
          <p:sp>
            <p:nvSpPr>
              <p:cNvPr id="2106" name="Google Shape;2106;p36"/>
              <p:cNvSpPr/>
              <p:nvPr/>
            </p:nvSpPr>
            <p:spPr>
              <a:xfrm>
                <a:off x="3828305" y="1649868"/>
                <a:ext cx="584816" cy="584816"/>
              </a:xfrm>
              <a:custGeom>
                <a:avLst/>
                <a:gdLst/>
                <a:ahLst/>
                <a:cxnLst/>
                <a:rect l="l" t="t" r="r" b="b"/>
                <a:pathLst>
                  <a:path w="4813" h="4813" fill="none" extrusionOk="0">
                    <a:moveTo>
                      <a:pt x="0" y="0"/>
                    </a:moveTo>
                    <a:lnTo>
                      <a:pt x="4812" y="0"/>
                    </a:lnTo>
                    <a:lnTo>
                      <a:pt x="4812" y="4812"/>
                    </a:lnTo>
                    <a:lnTo>
                      <a:pt x="0" y="4812"/>
                    </a:lnTo>
                    <a:close/>
                  </a:path>
                </a:pathLst>
              </a:custGeom>
              <a:noFill/>
              <a:ln w="19050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7" name="Google Shape;2107;p36"/>
              <p:cNvSpPr/>
              <p:nvPr/>
            </p:nvSpPr>
            <p:spPr>
              <a:xfrm>
                <a:off x="3770468" y="2292396"/>
                <a:ext cx="122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8" name="Google Shape;2108;p36"/>
              <p:cNvSpPr/>
              <p:nvPr/>
            </p:nvSpPr>
            <p:spPr>
              <a:xfrm>
                <a:off x="3770468" y="1613295"/>
                <a:ext cx="122" cy="633540"/>
              </a:xfrm>
              <a:custGeom>
                <a:avLst/>
                <a:gdLst/>
                <a:ahLst/>
                <a:cxnLst/>
                <a:rect l="l" t="t" r="r" b="b"/>
                <a:pathLst>
                  <a:path w="1" h="5214" fill="none" extrusionOk="0">
                    <a:moveTo>
                      <a:pt x="0" y="5213"/>
                    </a:moveTo>
                    <a:lnTo>
                      <a:pt x="0" y="0"/>
                    </a:lnTo>
                  </a:path>
                </a:pathLst>
              </a:custGeom>
              <a:noFill/>
              <a:ln w="19050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9" name="Google Shape;2109;p36"/>
              <p:cNvSpPr/>
              <p:nvPr/>
            </p:nvSpPr>
            <p:spPr>
              <a:xfrm>
                <a:off x="3770468" y="1591910"/>
                <a:ext cx="122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1"/>
                    </a:moveTo>
                    <a:lnTo>
                      <a:pt x="0" y="1"/>
                    </a:lnTo>
                    <a:close/>
                  </a:path>
                </a:pathLst>
              </a:custGeom>
              <a:noFill/>
              <a:ln w="19050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0" name="Google Shape;2110;p36"/>
              <p:cNvSpPr/>
              <p:nvPr/>
            </p:nvSpPr>
            <p:spPr>
              <a:xfrm>
                <a:off x="3816033" y="1591910"/>
                <a:ext cx="633662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5215" h="1" fill="none" extrusionOk="0">
                    <a:moveTo>
                      <a:pt x="1" y="1"/>
                    </a:moveTo>
                    <a:lnTo>
                      <a:pt x="5214" y="1"/>
                    </a:lnTo>
                  </a:path>
                </a:pathLst>
              </a:custGeom>
              <a:noFill/>
              <a:ln w="19050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1" name="Google Shape;2111;p36"/>
              <p:cNvSpPr/>
              <p:nvPr/>
            </p:nvSpPr>
            <p:spPr>
              <a:xfrm>
                <a:off x="4470832" y="1591910"/>
                <a:ext cx="122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1"/>
                    </a:moveTo>
                    <a:lnTo>
                      <a:pt x="0" y="1"/>
                    </a:lnTo>
                    <a:close/>
                  </a:path>
                </a:pathLst>
              </a:custGeom>
              <a:noFill/>
              <a:ln w="19050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2" name="Google Shape;2112;p36"/>
              <p:cNvSpPr/>
              <p:nvPr/>
            </p:nvSpPr>
            <p:spPr>
              <a:xfrm>
                <a:off x="4470832" y="1634559"/>
                <a:ext cx="122" cy="633540"/>
              </a:xfrm>
              <a:custGeom>
                <a:avLst/>
                <a:gdLst/>
                <a:ahLst/>
                <a:cxnLst/>
                <a:rect l="l" t="t" r="r" b="b"/>
                <a:pathLst>
                  <a:path w="1" h="5214" fill="none" extrusionOk="0">
                    <a:moveTo>
                      <a:pt x="0" y="1"/>
                    </a:moveTo>
                    <a:lnTo>
                      <a:pt x="0" y="5214"/>
                    </a:lnTo>
                  </a:path>
                </a:pathLst>
              </a:custGeom>
              <a:noFill/>
              <a:ln w="19050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3" name="Google Shape;2113;p36"/>
              <p:cNvSpPr/>
              <p:nvPr/>
            </p:nvSpPr>
            <p:spPr>
              <a:xfrm>
                <a:off x="4470832" y="2292396"/>
                <a:ext cx="122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4" name="Google Shape;2114;p36"/>
              <p:cNvSpPr/>
              <p:nvPr/>
            </p:nvSpPr>
            <p:spPr>
              <a:xfrm>
                <a:off x="3794769" y="2292396"/>
                <a:ext cx="633540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5214" h="1" fill="none" extrusionOk="0">
                    <a:moveTo>
                      <a:pt x="5214" y="0"/>
                    </a:moveTo>
                    <a:lnTo>
                      <a:pt x="1" y="0"/>
                    </a:lnTo>
                  </a:path>
                </a:pathLst>
              </a:custGeom>
              <a:noFill/>
              <a:ln w="19050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5" name="Google Shape;2115;p36"/>
              <p:cNvSpPr/>
              <p:nvPr/>
            </p:nvSpPr>
            <p:spPr>
              <a:xfrm>
                <a:off x="3682132" y="1503696"/>
                <a:ext cx="880200" cy="877163"/>
              </a:xfrm>
              <a:custGeom>
                <a:avLst/>
                <a:gdLst/>
                <a:ahLst/>
                <a:cxnLst/>
                <a:rect l="l" t="t" r="r" b="b"/>
                <a:pathLst>
                  <a:path w="7244" h="7219" fill="none" extrusionOk="0">
                    <a:moveTo>
                      <a:pt x="0" y="0"/>
                    </a:moveTo>
                    <a:lnTo>
                      <a:pt x="7243" y="0"/>
                    </a:lnTo>
                    <a:lnTo>
                      <a:pt x="7243" y="7218"/>
                    </a:lnTo>
                    <a:lnTo>
                      <a:pt x="0" y="7218"/>
                    </a:lnTo>
                    <a:close/>
                  </a:path>
                </a:pathLst>
              </a:custGeom>
              <a:noFill/>
              <a:ln w="19050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6" name="Google Shape;2116;p36"/>
              <p:cNvSpPr/>
              <p:nvPr/>
            </p:nvSpPr>
            <p:spPr>
              <a:xfrm>
                <a:off x="3586147" y="2030427"/>
                <a:ext cx="94533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778" h="1" fill="none" extrusionOk="0">
                    <a:moveTo>
                      <a:pt x="778" y="1"/>
                    </a:moveTo>
                    <a:lnTo>
                      <a:pt x="1" y="1"/>
                    </a:lnTo>
                  </a:path>
                </a:pathLst>
              </a:custGeom>
              <a:noFill/>
              <a:ln w="19050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7" name="Google Shape;2117;p36"/>
              <p:cNvSpPr/>
              <p:nvPr/>
            </p:nvSpPr>
            <p:spPr>
              <a:xfrm>
                <a:off x="3592223" y="1793003"/>
                <a:ext cx="82382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678" h="1" fill="none" extrusionOk="0">
                    <a:moveTo>
                      <a:pt x="678" y="0"/>
                    </a:moveTo>
                    <a:lnTo>
                      <a:pt x="1" y="0"/>
                    </a:lnTo>
                  </a:path>
                </a:pathLst>
              </a:custGeom>
              <a:noFill/>
              <a:ln w="19050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8" name="Google Shape;2118;p36"/>
              <p:cNvSpPr/>
              <p:nvPr/>
            </p:nvSpPr>
            <p:spPr>
              <a:xfrm>
                <a:off x="3546537" y="1680245"/>
                <a:ext cx="128069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1054" h="1" fill="none" extrusionOk="0">
                    <a:moveTo>
                      <a:pt x="1054" y="1"/>
                    </a:moveTo>
                    <a:lnTo>
                      <a:pt x="1" y="1"/>
                    </a:lnTo>
                  </a:path>
                </a:pathLst>
              </a:custGeom>
              <a:noFill/>
              <a:ln w="19050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119" name="Google Shape;2119;p36"/>
              <p:cNvCxnSpPr/>
              <p:nvPr/>
            </p:nvCxnSpPr>
            <p:spPr>
              <a:xfrm>
                <a:off x="3499629" y="1925203"/>
                <a:ext cx="1794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120" name="Google Shape;2120;p36"/>
              <p:cNvSpPr/>
              <p:nvPr/>
            </p:nvSpPr>
            <p:spPr>
              <a:xfrm>
                <a:off x="4565331" y="2054850"/>
                <a:ext cx="64156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528" h="1" fill="none" extrusionOk="0">
                    <a:moveTo>
                      <a:pt x="1" y="0"/>
                    </a:moveTo>
                    <a:lnTo>
                      <a:pt x="527" y="0"/>
                    </a:lnTo>
                  </a:path>
                </a:pathLst>
              </a:custGeom>
              <a:noFill/>
              <a:ln w="19050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1" name="Google Shape;2121;p36"/>
              <p:cNvSpPr/>
              <p:nvPr/>
            </p:nvSpPr>
            <p:spPr>
              <a:xfrm>
                <a:off x="4562306" y="2164449"/>
                <a:ext cx="100608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828" h="1" fill="none" extrusionOk="0">
                    <a:moveTo>
                      <a:pt x="1" y="1"/>
                    </a:moveTo>
                    <a:lnTo>
                      <a:pt x="828" y="1"/>
                    </a:lnTo>
                  </a:path>
                </a:pathLst>
              </a:custGeom>
              <a:noFill/>
              <a:ln w="19050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2" name="Google Shape;2122;p36"/>
              <p:cNvSpPr/>
              <p:nvPr/>
            </p:nvSpPr>
            <p:spPr>
              <a:xfrm>
                <a:off x="4562194" y="1722894"/>
                <a:ext cx="100608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828" h="1" fill="none" extrusionOk="0">
                    <a:moveTo>
                      <a:pt x="1" y="1"/>
                    </a:moveTo>
                    <a:lnTo>
                      <a:pt x="828" y="1"/>
                    </a:lnTo>
                  </a:path>
                </a:pathLst>
              </a:custGeom>
              <a:noFill/>
              <a:ln w="19050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3" name="Google Shape;2123;p36"/>
              <p:cNvSpPr/>
              <p:nvPr/>
            </p:nvSpPr>
            <p:spPr>
              <a:xfrm>
                <a:off x="4562206" y="1814267"/>
                <a:ext cx="76307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628" h="1" fill="none" extrusionOk="0">
                    <a:moveTo>
                      <a:pt x="1" y="1"/>
                    </a:moveTo>
                    <a:lnTo>
                      <a:pt x="627" y="1"/>
                    </a:lnTo>
                  </a:path>
                </a:pathLst>
              </a:custGeom>
              <a:noFill/>
              <a:ln w="19050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2124" name="Google Shape;2124;p36"/>
            <p:cNvCxnSpPr/>
            <p:nvPr/>
          </p:nvCxnSpPr>
          <p:spPr>
            <a:xfrm rot="10800000">
              <a:off x="-6607" y="2785546"/>
              <a:ext cx="1575696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25" name="Google Shape;2125;p36"/>
            <p:cNvCxnSpPr/>
            <p:nvPr/>
          </p:nvCxnSpPr>
          <p:spPr>
            <a:xfrm>
              <a:off x="2762023" y="3900638"/>
              <a:ext cx="0" cy="792345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26" name="Google Shape;2126;p36"/>
            <p:cNvCxnSpPr/>
            <p:nvPr/>
          </p:nvCxnSpPr>
          <p:spPr>
            <a:xfrm rot="10800000">
              <a:off x="-95251" y="4690190"/>
              <a:ext cx="2859397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2127" name="Google Shape;2127;p36"/>
            <p:cNvGrpSpPr/>
            <p:nvPr/>
          </p:nvGrpSpPr>
          <p:grpSpPr>
            <a:xfrm>
              <a:off x="2100720" y="2297855"/>
              <a:ext cx="978660" cy="1086821"/>
              <a:chOff x="2100720" y="2028530"/>
              <a:chExt cx="978660" cy="1086821"/>
            </a:xfrm>
          </p:grpSpPr>
          <p:sp>
            <p:nvSpPr>
              <p:cNvPr id="2128" name="Google Shape;2128;p36"/>
              <p:cNvSpPr/>
              <p:nvPr/>
            </p:nvSpPr>
            <p:spPr>
              <a:xfrm flipH="1">
                <a:off x="2100720" y="2028530"/>
                <a:ext cx="978660" cy="1086821"/>
              </a:xfrm>
              <a:custGeom>
                <a:avLst/>
                <a:gdLst/>
                <a:ahLst/>
                <a:cxnLst/>
                <a:rect l="l" t="t" r="r" b="b"/>
                <a:pathLst>
                  <a:path w="14287" h="15866" fill="none" extrusionOk="0">
                    <a:moveTo>
                      <a:pt x="13033" y="12331"/>
                    </a:moveTo>
                    <a:cubicBezTo>
                      <a:pt x="13033" y="12331"/>
                      <a:pt x="13459" y="12983"/>
                      <a:pt x="12683" y="13284"/>
                    </a:cubicBezTo>
                    <a:cubicBezTo>
                      <a:pt x="12532" y="13459"/>
                      <a:pt x="12482" y="13735"/>
                      <a:pt x="12582" y="13935"/>
                    </a:cubicBezTo>
                    <a:cubicBezTo>
                      <a:pt x="12632" y="14036"/>
                      <a:pt x="12657" y="14161"/>
                      <a:pt x="12657" y="14261"/>
                    </a:cubicBezTo>
                    <a:lnTo>
                      <a:pt x="12657" y="14261"/>
                    </a:lnTo>
                    <a:cubicBezTo>
                      <a:pt x="12657" y="14637"/>
                      <a:pt x="12231" y="14863"/>
                      <a:pt x="11906" y="14687"/>
                    </a:cubicBezTo>
                    <a:lnTo>
                      <a:pt x="9700" y="13509"/>
                    </a:lnTo>
                    <a:lnTo>
                      <a:pt x="9800" y="15865"/>
                    </a:lnTo>
                    <a:lnTo>
                      <a:pt x="3535" y="15840"/>
                    </a:lnTo>
                    <a:lnTo>
                      <a:pt x="3434" y="11329"/>
                    </a:lnTo>
                    <a:cubicBezTo>
                      <a:pt x="3434" y="11329"/>
                      <a:pt x="2783" y="10677"/>
                      <a:pt x="2106" y="9950"/>
                    </a:cubicBezTo>
                    <a:cubicBezTo>
                      <a:pt x="276" y="8046"/>
                      <a:pt x="1" y="5063"/>
                      <a:pt x="1429" y="2858"/>
                    </a:cubicBezTo>
                    <a:cubicBezTo>
                      <a:pt x="2758" y="828"/>
                      <a:pt x="5790" y="1"/>
                      <a:pt x="8071" y="402"/>
                    </a:cubicBezTo>
                    <a:cubicBezTo>
                      <a:pt x="9449" y="627"/>
                      <a:pt x="10753" y="1354"/>
                      <a:pt x="11655" y="2432"/>
                    </a:cubicBezTo>
                    <a:cubicBezTo>
                      <a:pt x="12733" y="3735"/>
                      <a:pt x="12958" y="5439"/>
                      <a:pt x="12958" y="7043"/>
                    </a:cubicBezTo>
                    <a:lnTo>
                      <a:pt x="12733" y="7795"/>
                    </a:lnTo>
                    <a:lnTo>
                      <a:pt x="14287" y="10878"/>
                    </a:lnTo>
                    <a:lnTo>
                      <a:pt x="12958" y="11304"/>
                    </a:lnTo>
                    <a:cubicBezTo>
                      <a:pt x="12958" y="11304"/>
                      <a:pt x="13585" y="11805"/>
                      <a:pt x="13033" y="12331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accent2"/>
                </a:solidFill>
                <a:prstDash val="solid"/>
                <a:miter lim="2506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9" name="Google Shape;2129;p36"/>
              <p:cNvSpPr/>
              <p:nvPr/>
            </p:nvSpPr>
            <p:spPr>
              <a:xfrm flipH="1">
                <a:off x="2414860" y="2729012"/>
                <a:ext cx="144330" cy="224954"/>
              </a:xfrm>
              <a:custGeom>
                <a:avLst/>
                <a:gdLst/>
                <a:ahLst/>
                <a:cxnLst/>
                <a:rect l="l" t="t" r="r" b="b"/>
                <a:pathLst>
                  <a:path w="2107" h="3284" fill="none" extrusionOk="0">
                    <a:moveTo>
                      <a:pt x="1" y="0"/>
                    </a:moveTo>
                    <a:lnTo>
                      <a:pt x="1" y="2130"/>
                    </a:lnTo>
                    <a:lnTo>
                      <a:pt x="2106" y="3283"/>
                    </a:lnTo>
                  </a:path>
                </a:pathLst>
              </a:custGeom>
              <a:noFill/>
              <a:ln w="19050" cap="rnd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130" name="Google Shape;2130;p36"/>
              <p:cNvGrpSpPr/>
              <p:nvPr/>
            </p:nvGrpSpPr>
            <p:grpSpPr>
              <a:xfrm>
                <a:off x="2414845" y="2150838"/>
                <a:ext cx="454767" cy="454767"/>
                <a:chOff x="5122483" y="1943088"/>
                <a:chExt cx="454767" cy="454767"/>
              </a:xfrm>
            </p:grpSpPr>
            <p:sp>
              <p:nvSpPr>
                <p:cNvPr id="2131" name="Google Shape;2131;p36"/>
                <p:cNvSpPr/>
                <p:nvPr/>
              </p:nvSpPr>
              <p:spPr>
                <a:xfrm>
                  <a:off x="5122483" y="1943088"/>
                  <a:ext cx="454767" cy="4547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72" h="8372" extrusionOk="0">
                      <a:moveTo>
                        <a:pt x="3860" y="0"/>
                      </a:moveTo>
                      <a:lnTo>
                        <a:pt x="3560" y="727"/>
                      </a:lnTo>
                      <a:cubicBezTo>
                        <a:pt x="3234" y="777"/>
                        <a:pt x="2908" y="877"/>
                        <a:pt x="2632" y="1028"/>
                      </a:cubicBezTo>
                      <a:lnTo>
                        <a:pt x="1956" y="652"/>
                      </a:lnTo>
                      <a:cubicBezTo>
                        <a:pt x="1605" y="877"/>
                        <a:pt x="1279" y="1153"/>
                        <a:pt x="1003" y="1454"/>
                      </a:cubicBezTo>
                      <a:lnTo>
                        <a:pt x="1279" y="2181"/>
                      </a:lnTo>
                      <a:cubicBezTo>
                        <a:pt x="1103" y="2456"/>
                        <a:pt x="953" y="2757"/>
                        <a:pt x="853" y="3058"/>
                      </a:cubicBezTo>
                      <a:lnTo>
                        <a:pt x="101" y="3258"/>
                      </a:lnTo>
                      <a:cubicBezTo>
                        <a:pt x="26" y="3559"/>
                        <a:pt x="1" y="3860"/>
                        <a:pt x="1" y="4186"/>
                      </a:cubicBezTo>
                      <a:cubicBezTo>
                        <a:pt x="1" y="4286"/>
                        <a:pt x="1" y="4411"/>
                        <a:pt x="26" y="4512"/>
                      </a:cubicBezTo>
                      <a:lnTo>
                        <a:pt x="728" y="4812"/>
                      </a:lnTo>
                      <a:cubicBezTo>
                        <a:pt x="778" y="5163"/>
                        <a:pt x="878" y="5464"/>
                        <a:pt x="1028" y="5765"/>
                      </a:cubicBezTo>
                      <a:lnTo>
                        <a:pt x="652" y="6441"/>
                      </a:lnTo>
                      <a:cubicBezTo>
                        <a:pt x="878" y="6792"/>
                        <a:pt x="1154" y="7093"/>
                        <a:pt x="1454" y="7369"/>
                      </a:cubicBezTo>
                      <a:lnTo>
                        <a:pt x="2181" y="7093"/>
                      </a:lnTo>
                      <a:cubicBezTo>
                        <a:pt x="2457" y="7268"/>
                        <a:pt x="2758" y="7419"/>
                        <a:pt x="3058" y="7519"/>
                      </a:cubicBezTo>
                      <a:lnTo>
                        <a:pt x="3284" y="8271"/>
                      </a:lnTo>
                      <a:cubicBezTo>
                        <a:pt x="3560" y="8346"/>
                        <a:pt x="3885" y="8371"/>
                        <a:pt x="4186" y="8371"/>
                      </a:cubicBezTo>
                      <a:lnTo>
                        <a:pt x="4512" y="8371"/>
                      </a:lnTo>
                      <a:lnTo>
                        <a:pt x="4838" y="7644"/>
                      </a:lnTo>
                      <a:cubicBezTo>
                        <a:pt x="5164" y="7594"/>
                        <a:pt x="5464" y="7494"/>
                        <a:pt x="5765" y="7344"/>
                      </a:cubicBezTo>
                      <a:lnTo>
                        <a:pt x="6442" y="7720"/>
                      </a:lnTo>
                      <a:cubicBezTo>
                        <a:pt x="6793" y="7519"/>
                        <a:pt x="7093" y="7243"/>
                        <a:pt x="7369" y="6918"/>
                      </a:cubicBezTo>
                      <a:lnTo>
                        <a:pt x="7093" y="6191"/>
                      </a:lnTo>
                      <a:cubicBezTo>
                        <a:pt x="7269" y="5915"/>
                        <a:pt x="7419" y="5639"/>
                        <a:pt x="7545" y="5314"/>
                      </a:cubicBezTo>
                      <a:lnTo>
                        <a:pt x="8271" y="5113"/>
                      </a:lnTo>
                      <a:cubicBezTo>
                        <a:pt x="8347" y="4812"/>
                        <a:pt x="8372" y="4512"/>
                        <a:pt x="8372" y="4186"/>
                      </a:cubicBezTo>
                      <a:cubicBezTo>
                        <a:pt x="8372" y="4085"/>
                        <a:pt x="8372" y="3985"/>
                        <a:pt x="8372" y="3860"/>
                      </a:cubicBezTo>
                      <a:lnTo>
                        <a:pt x="7670" y="3559"/>
                      </a:lnTo>
                      <a:cubicBezTo>
                        <a:pt x="7595" y="3233"/>
                        <a:pt x="7494" y="2907"/>
                        <a:pt x="7344" y="2632"/>
                      </a:cubicBezTo>
                      <a:lnTo>
                        <a:pt x="7745" y="1955"/>
                      </a:lnTo>
                      <a:cubicBezTo>
                        <a:pt x="7520" y="1604"/>
                        <a:pt x="7244" y="1278"/>
                        <a:pt x="6918" y="1003"/>
                      </a:cubicBezTo>
                      <a:lnTo>
                        <a:pt x="6191" y="1278"/>
                      </a:lnTo>
                      <a:cubicBezTo>
                        <a:pt x="5941" y="1103"/>
                        <a:pt x="5640" y="953"/>
                        <a:pt x="5314" y="852"/>
                      </a:cubicBezTo>
                      <a:lnTo>
                        <a:pt x="5114" y="100"/>
                      </a:lnTo>
                      <a:cubicBezTo>
                        <a:pt x="4813" y="25"/>
                        <a:pt x="4512" y="0"/>
                        <a:pt x="4186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2" name="Google Shape;2132;p36"/>
                <p:cNvSpPr/>
                <p:nvPr/>
              </p:nvSpPr>
              <p:spPr>
                <a:xfrm>
                  <a:off x="5122483" y="1943088"/>
                  <a:ext cx="454767" cy="4547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72" h="8372" fill="none" extrusionOk="0">
                      <a:moveTo>
                        <a:pt x="8372" y="4186"/>
                      </a:moveTo>
                      <a:cubicBezTo>
                        <a:pt x="8372" y="4512"/>
                        <a:pt x="8347" y="4812"/>
                        <a:pt x="8271" y="5113"/>
                      </a:cubicBezTo>
                      <a:lnTo>
                        <a:pt x="7545" y="5314"/>
                      </a:lnTo>
                      <a:cubicBezTo>
                        <a:pt x="7419" y="5639"/>
                        <a:pt x="7269" y="5915"/>
                        <a:pt x="7093" y="6191"/>
                      </a:cubicBezTo>
                      <a:lnTo>
                        <a:pt x="7369" y="6918"/>
                      </a:lnTo>
                      <a:cubicBezTo>
                        <a:pt x="7093" y="7243"/>
                        <a:pt x="6793" y="7519"/>
                        <a:pt x="6442" y="7720"/>
                      </a:cubicBezTo>
                      <a:lnTo>
                        <a:pt x="5765" y="7344"/>
                      </a:lnTo>
                      <a:cubicBezTo>
                        <a:pt x="5464" y="7494"/>
                        <a:pt x="5164" y="7594"/>
                        <a:pt x="4838" y="7644"/>
                      </a:cubicBezTo>
                      <a:lnTo>
                        <a:pt x="4512" y="8371"/>
                      </a:lnTo>
                      <a:cubicBezTo>
                        <a:pt x="4412" y="8371"/>
                        <a:pt x="4312" y="8371"/>
                        <a:pt x="4186" y="8371"/>
                      </a:cubicBezTo>
                      <a:cubicBezTo>
                        <a:pt x="3885" y="8371"/>
                        <a:pt x="3560" y="8346"/>
                        <a:pt x="3284" y="8271"/>
                      </a:cubicBezTo>
                      <a:lnTo>
                        <a:pt x="3058" y="7519"/>
                      </a:lnTo>
                      <a:cubicBezTo>
                        <a:pt x="2758" y="7419"/>
                        <a:pt x="2457" y="7268"/>
                        <a:pt x="2181" y="7093"/>
                      </a:cubicBezTo>
                      <a:lnTo>
                        <a:pt x="1454" y="7369"/>
                      </a:lnTo>
                      <a:cubicBezTo>
                        <a:pt x="1154" y="7093"/>
                        <a:pt x="878" y="6792"/>
                        <a:pt x="652" y="6441"/>
                      </a:cubicBezTo>
                      <a:lnTo>
                        <a:pt x="1028" y="5765"/>
                      </a:lnTo>
                      <a:cubicBezTo>
                        <a:pt x="878" y="5464"/>
                        <a:pt x="778" y="5163"/>
                        <a:pt x="728" y="4812"/>
                      </a:cubicBezTo>
                      <a:lnTo>
                        <a:pt x="26" y="4512"/>
                      </a:lnTo>
                      <a:cubicBezTo>
                        <a:pt x="1" y="4411"/>
                        <a:pt x="1" y="4286"/>
                        <a:pt x="1" y="4186"/>
                      </a:cubicBezTo>
                      <a:cubicBezTo>
                        <a:pt x="1" y="3860"/>
                        <a:pt x="26" y="3559"/>
                        <a:pt x="101" y="3258"/>
                      </a:cubicBezTo>
                      <a:lnTo>
                        <a:pt x="853" y="3058"/>
                      </a:lnTo>
                      <a:cubicBezTo>
                        <a:pt x="953" y="2757"/>
                        <a:pt x="1103" y="2456"/>
                        <a:pt x="1279" y="2181"/>
                      </a:cubicBezTo>
                      <a:lnTo>
                        <a:pt x="1003" y="1454"/>
                      </a:lnTo>
                      <a:cubicBezTo>
                        <a:pt x="1279" y="1153"/>
                        <a:pt x="1605" y="877"/>
                        <a:pt x="1956" y="652"/>
                      </a:cubicBezTo>
                      <a:lnTo>
                        <a:pt x="2632" y="1028"/>
                      </a:lnTo>
                      <a:cubicBezTo>
                        <a:pt x="2908" y="877"/>
                        <a:pt x="3234" y="777"/>
                        <a:pt x="3560" y="727"/>
                      </a:cubicBezTo>
                      <a:lnTo>
                        <a:pt x="3860" y="0"/>
                      </a:lnTo>
                      <a:cubicBezTo>
                        <a:pt x="3986" y="0"/>
                        <a:pt x="4086" y="0"/>
                        <a:pt x="4186" y="0"/>
                      </a:cubicBezTo>
                      <a:cubicBezTo>
                        <a:pt x="4512" y="0"/>
                        <a:pt x="4813" y="25"/>
                        <a:pt x="5114" y="100"/>
                      </a:cubicBezTo>
                      <a:lnTo>
                        <a:pt x="5314" y="852"/>
                      </a:lnTo>
                      <a:cubicBezTo>
                        <a:pt x="5640" y="953"/>
                        <a:pt x="5941" y="1103"/>
                        <a:pt x="6191" y="1278"/>
                      </a:cubicBezTo>
                      <a:lnTo>
                        <a:pt x="6918" y="1003"/>
                      </a:lnTo>
                      <a:cubicBezTo>
                        <a:pt x="7244" y="1278"/>
                        <a:pt x="7520" y="1604"/>
                        <a:pt x="7745" y="1955"/>
                      </a:cubicBezTo>
                      <a:lnTo>
                        <a:pt x="7344" y="2632"/>
                      </a:lnTo>
                      <a:cubicBezTo>
                        <a:pt x="7494" y="2907"/>
                        <a:pt x="7595" y="3233"/>
                        <a:pt x="7670" y="3559"/>
                      </a:cubicBezTo>
                      <a:lnTo>
                        <a:pt x="8372" y="3860"/>
                      </a:lnTo>
                      <a:cubicBezTo>
                        <a:pt x="8372" y="3985"/>
                        <a:pt x="8372" y="4085"/>
                        <a:pt x="8372" y="4186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2"/>
                  </a:solidFill>
                  <a:prstDash val="solid"/>
                  <a:miter lim="25062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3" name="Google Shape;2133;p36"/>
                <p:cNvSpPr/>
                <p:nvPr/>
              </p:nvSpPr>
              <p:spPr>
                <a:xfrm>
                  <a:off x="5219172" y="2039724"/>
                  <a:ext cx="261442" cy="261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3" h="4813" extrusionOk="0">
                      <a:moveTo>
                        <a:pt x="2406" y="1"/>
                      </a:moveTo>
                      <a:cubicBezTo>
                        <a:pt x="1078" y="1"/>
                        <a:pt x="0" y="1078"/>
                        <a:pt x="0" y="2407"/>
                      </a:cubicBezTo>
                      <a:cubicBezTo>
                        <a:pt x="0" y="3735"/>
                        <a:pt x="1078" y="4813"/>
                        <a:pt x="2406" y="4813"/>
                      </a:cubicBezTo>
                      <a:cubicBezTo>
                        <a:pt x="3735" y="4813"/>
                        <a:pt x="4812" y="3735"/>
                        <a:pt x="4812" y="2407"/>
                      </a:cubicBezTo>
                      <a:cubicBezTo>
                        <a:pt x="4812" y="1078"/>
                        <a:pt x="3735" y="1"/>
                        <a:pt x="240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4" name="Google Shape;2134;p36"/>
                <p:cNvSpPr/>
                <p:nvPr/>
              </p:nvSpPr>
              <p:spPr>
                <a:xfrm>
                  <a:off x="5219172" y="2039724"/>
                  <a:ext cx="261442" cy="261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3" h="4813" fill="none" extrusionOk="0">
                      <a:moveTo>
                        <a:pt x="4812" y="2407"/>
                      </a:moveTo>
                      <a:cubicBezTo>
                        <a:pt x="4812" y="3735"/>
                        <a:pt x="3735" y="4813"/>
                        <a:pt x="2406" y="4813"/>
                      </a:cubicBezTo>
                      <a:cubicBezTo>
                        <a:pt x="1078" y="4813"/>
                        <a:pt x="0" y="3735"/>
                        <a:pt x="0" y="2407"/>
                      </a:cubicBezTo>
                      <a:cubicBezTo>
                        <a:pt x="0" y="1078"/>
                        <a:pt x="1078" y="1"/>
                        <a:pt x="2406" y="1"/>
                      </a:cubicBezTo>
                      <a:cubicBezTo>
                        <a:pt x="3735" y="1"/>
                        <a:pt x="4812" y="1078"/>
                        <a:pt x="4812" y="2407"/>
                      </a:cubicBezTo>
                      <a:close/>
                    </a:path>
                  </a:pathLst>
                </a:custGeom>
                <a:noFill/>
                <a:ln w="4375" cap="flat" cmpd="sng">
                  <a:solidFill>
                    <a:schemeClr val="accent3"/>
                  </a:solidFill>
                  <a:prstDash val="solid"/>
                  <a:miter lim="25062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5" name="Google Shape;2135;p36"/>
                <p:cNvSpPr/>
                <p:nvPr/>
              </p:nvSpPr>
              <p:spPr>
                <a:xfrm>
                  <a:off x="5261379" y="2081930"/>
                  <a:ext cx="177029" cy="1770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59" h="3259" extrusionOk="0">
                      <a:moveTo>
                        <a:pt x="1629" y="1"/>
                      </a:moveTo>
                      <a:cubicBezTo>
                        <a:pt x="727" y="1"/>
                        <a:pt x="0" y="727"/>
                        <a:pt x="0" y="1630"/>
                      </a:cubicBezTo>
                      <a:cubicBezTo>
                        <a:pt x="0" y="2532"/>
                        <a:pt x="727" y="3259"/>
                        <a:pt x="1629" y="3259"/>
                      </a:cubicBezTo>
                      <a:cubicBezTo>
                        <a:pt x="2531" y="3259"/>
                        <a:pt x="3258" y="2532"/>
                        <a:pt x="3258" y="1630"/>
                      </a:cubicBezTo>
                      <a:cubicBezTo>
                        <a:pt x="3258" y="727"/>
                        <a:pt x="2531" y="1"/>
                        <a:pt x="1629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6" name="Google Shape;2136;p36"/>
                <p:cNvSpPr/>
                <p:nvPr/>
              </p:nvSpPr>
              <p:spPr>
                <a:xfrm>
                  <a:off x="5261379" y="2081930"/>
                  <a:ext cx="177029" cy="1770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59" h="3259" fill="none" extrusionOk="0">
                      <a:moveTo>
                        <a:pt x="3258" y="1630"/>
                      </a:moveTo>
                      <a:cubicBezTo>
                        <a:pt x="3258" y="2532"/>
                        <a:pt x="2531" y="3259"/>
                        <a:pt x="1629" y="3259"/>
                      </a:cubicBezTo>
                      <a:cubicBezTo>
                        <a:pt x="727" y="3259"/>
                        <a:pt x="0" y="2532"/>
                        <a:pt x="0" y="1630"/>
                      </a:cubicBezTo>
                      <a:cubicBezTo>
                        <a:pt x="0" y="727"/>
                        <a:pt x="727" y="1"/>
                        <a:pt x="1629" y="1"/>
                      </a:cubicBezTo>
                      <a:cubicBezTo>
                        <a:pt x="2531" y="1"/>
                        <a:pt x="3258" y="727"/>
                        <a:pt x="3258" y="1630"/>
                      </a:cubicBezTo>
                      <a:close/>
                    </a:path>
                  </a:pathLst>
                </a:custGeom>
                <a:noFill/>
                <a:ln w="4375" cap="flat" cmpd="sng">
                  <a:solidFill>
                    <a:schemeClr val="accent3"/>
                  </a:solidFill>
                  <a:prstDash val="solid"/>
                  <a:miter lim="25062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2" name="Google Shape;2102;p36"/>
          <p:cNvSpPr txBox="1">
            <a:spLocks noGrp="1"/>
          </p:cNvSpPr>
          <p:nvPr>
            <p:ph type="title"/>
          </p:nvPr>
        </p:nvSpPr>
        <p:spPr>
          <a:xfrm>
            <a:off x="1327637" y="1052352"/>
            <a:ext cx="6053179" cy="508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127000" algn="l">
              <a:lnSpc>
                <a:spcPct val="150000"/>
              </a:lnSpc>
            </a:pPr>
            <a:r>
              <a:rPr lang="en-US" sz="2800" dirty="0">
                <a:latin typeface="Bebas Neue" panose="020B0606020202050201" pitchFamily="34" charset="0"/>
                <a:cs typeface="Times New Roman"/>
              </a:rPr>
              <a:t>Conclusions</a:t>
            </a:r>
          </a:p>
        </p:txBody>
      </p:sp>
      <p:sp>
        <p:nvSpPr>
          <p:cNvPr id="2103" name="Google Shape;2103;p36"/>
          <p:cNvSpPr txBox="1">
            <a:spLocks noGrp="1"/>
          </p:cNvSpPr>
          <p:nvPr>
            <p:ph type="subTitle" idx="1"/>
          </p:nvPr>
        </p:nvSpPr>
        <p:spPr>
          <a:xfrm>
            <a:off x="703615" y="1298909"/>
            <a:ext cx="4064831" cy="2220019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/>
              <a:t>This web application </a:t>
            </a:r>
            <a:r>
              <a:rPr lang="en-US" sz="2000" dirty="0"/>
              <a:t>will help people to used an unused item.</a:t>
            </a:r>
          </a:p>
        </p:txBody>
      </p:sp>
      <p:grpSp>
        <p:nvGrpSpPr>
          <p:cNvPr id="2104" name="Google Shape;2104;p36"/>
          <p:cNvGrpSpPr/>
          <p:nvPr/>
        </p:nvGrpSpPr>
        <p:grpSpPr>
          <a:xfrm flipH="1">
            <a:off x="5065117" y="1192334"/>
            <a:ext cx="4631398" cy="3251200"/>
            <a:chOff x="-95251" y="1747380"/>
            <a:chExt cx="4264443" cy="2945603"/>
          </a:xfrm>
        </p:grpSpPr>
        <p:grpSp>
          <p:nvGrpSpPr>
            <p:cNvPr id="2105" name="Google Shape;2105;p36"/>
            <p:cNvGrpSpPr/>
            <p:nvPr/>
          </p:nvGrpSpPr>
          <p:grpSpPr>
            <a:xfrm flipH="1">
              <a:off x="1313697" y="1747380"/>
              <a:ext cx="2855495" cy="2153242"/>
              <a:chOff x="3499629" y="1503696"/>
              <a:chExt cx="1163286" cy="877163"/>
            </a:xfrm>
          </p:grpSpPr>
          <p:sp>
            <p:nvSpPr>
              <p:cNvPr id="2106" name="Google Shape;2106;p36"/>
              <p:cNvSpPr/>
              <p:nvPr/>
            </p:nvSpPr>
            <p:spPr>
              <a:xfrm>
                <a:off x="3828305" y="1649868"/>
                <a:ext cx="584816" cy="584816"/>
              </a:xfrm>
              <a:custGeom>
                <a:avLst/>
                <a:gdLst/>
                <a:ahLst/>
                <a:cxnLst/>
                <a:rect l="l" t="t" r="r" b="b"/>
                <a:pathLst>
                  <a:path w="4813" h="4813" fill="none" extrusionOk="0">
                    <a:moveTo>
                      <a:pt x="0" y="0"/>
                    </a:moveTo>
                    <a:lnTo>
                      <a:pt x="4812" y="0"/>
                    </a:lnTo>
                    <a:lnTo>
                      <a:pt x="4812" y="4812"/>
                    </a:lnTo>
                    <a:lnTo>
                      <a:pt x="0" y="4812"/>
                    </a:lnTo>
                    <a:close/>
                  </a:path>
                </a:pathLst>
              </a:custGeom>
              <a:noFill/>
              <a:ln w="19050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7" name="Google Shape;2107;p36"/>
              <p:cNvSpPr/>
              <p:nvPr/>
            </p:nvSpPr>
            <p:spPr>
              <a:xfrm>
                <a:off x="3770468" y="2292396"/>
                <a:ext cx="122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8" name="Google Shape;2108;p36"/>
              <p:cNvSpPr/>
              <p:nvPr/>
            </p:nvSpPr>
            <p:spPr>
              <a:xfrm>
                <a:off x="3770468" y="1613295"/>
                <a:ext cx="122" cy="633540"/>
              </a:xfrm>
              <a:custGeom>
                <a:avLst/>
                <a:gdLst/>
                <a:ahLst/>
                <a:cxnLst/>
                <a:rect l="l" t="t" r="r" b="b"/>
                <a:pathLst>
                  <a:path w="1" h="5214" fill="none" extrusionOk="0">
                    <a:moveTo>
                      <a:pt x="0" y="5213"/>
                    </a:moveTo>
                    <a:lnTo>
                      <a:pt x="0" y="0"/>
                    </a:lnTo>
                  </a:path>
                </a:pathLst>
              </a:custGeom>
              <a:noFill/>
              <a:ln w="19050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9" name="Google Shape;2109;p36"/>
              <p:cNvSpPr/>
              <p:nvPr/>
            </p:nvSpPr>
            <p:spPr>
              <a:xfrm>
                <a:off x="3770468" y="1591910"/>
                <a:ext cx="122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1"/>
                    </a:moveTo>
                    <a:lnTo>
                      <a:pt x="0" y="1"/>
                    </a:lnTo>
                    <a:close/>
                  </a:path>
                </a:pathLst>
              </a:custGeom>
              <a:noFill/>
              <a:ln w="19050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0" name="Google Shape;2110;p36"/>
              <p:cNvSpPr/>
              <p:nvPr/>
            </p:nvSpPr>
            <p:spPr>
              <a:xfrm>
                <a:off x="3816033" y="1591910"/>
                <a:ext cx="633662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5215" h="1" fill="none" extrusionOk="0">
                    <a:moveTo>
                      <a:pt x="1" y="1"/>
                    </a:moveTo>
                    <a:lnTo>
                      <a:pt x="5214" y="1"/>
                    </a:lnTo>
                  </a:path>
                </a:pathLst>
              </a:custGeom>
              <a:noFill/>
              <a:ln w="19050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1" name="Google Shape;2111;p36"/>
              <p:cNvSpPr/>
              <p:nvPr/>
            </p:nvSpPr>
            <p:spPr>
              <a:xfrm>
                <a:off x="4470832" y="1591910"/>
                <a:ext cx="122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1"/>
                    </a:moveTo>
                    <a:lnTo>
                      <a:pt x="0" y="1"/>
                    </a:lnTo>
                    <a:close/>
                  </a:path>
                </a:pathLst>
              </a:custGeom>
              <a:noFill/>
              <a:ln w="19050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2" name="Google Shape;2112;p36"/>
              <p:cNvSpPr/>
              <p:nvPr/>
            </p:nvSpPr>
            <p:spPr>
              <a:xfrm>
                <a:off x="4470832" y="1634559"/>
                <a:ext cx="122" cy="633540"/>
              </a:xfrm>
              <a:custGeom>
                <a:avLst/>
                <a:gdLst/>
                <a:ahLst/>
                <a:cxnLst/>
                <a:rect l="l" t="t" r="r" b="b"/>
                <a:pathLst>
                  <a:path w="1" h="5214" fill="none" extrusionOk="0">
                    <a:moveTo>
                      <a:pt x="0" y="1"/>
                    </a:moveTo>
                    <a:lnTo>
                      <a:pt x="0" y="5214"/>
                    </a:lnTo>
                  </a:path>
                </a:pathLst>
              </a:custGeom>
              <a:noFill/>
              <a:ln w="19050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3" name="Google Shape;2113;p36"/>
              <p:cNvSpPr/>
              <p:nvPr/>
            </p:nvSpPr>
            <p:spPr>
              <a:xfrm>
                <a:off x="4470832" y="2292396"/>
                <a:ext cx="122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4" name="Google Shape;2114;p36"/>
              <p:cNvSpPr/>
              <p:nvPr/>
            </p:nvSpPr>
            <p:spPr>
              <a:xfrm>
                <a:off x="3794769" y="2292396"/>
                <a:ext cx="633540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5214" h="1" fill="none" extrusionOk="0">
                    <a:moveTo>
                      <a:pt x="5214" y="0"/>
                    </a:moveTo>
                    <a:lnTo>
                      <a:pt x="1" y="0"/>
                    </a:lnTo>
                  </a:path>
                </a:pathLst>
              </a:custGeom>
              <a:noFill/>
              <a:ln w="19050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5" name="Google Shape;2115;p36"/>
              <p:cNvSpPr/>
              <p:nvPr/>
            </p:nvSpPr>
            <p:spPr>
              <a:xfrm>
                <a:off x="3682132" y="1503696"/>
                <a:ext cx="880200" cy="877163"/>
              </a:xfrm>
              <a:custGeom>
                <a:avLst/>
                <a:gdLst/>
                <a:ahLst/>
                <a:cxnLst/>
                <a:rect l="l" t="t" r="r" b="b"/>
                <a:pathLst>
                  <a:path w="7244" h="7219" fill="none" extrusionOk="0">
                    <a:moveTo>
                      <a:pt x="0" y="0"/>
                    </a:moveTo>
                    <a:lnTo>
                      <a:pt x="7243" y="0"/>
                    </a:lnTo>
                    <a:lnTo>
                      <a:pt x="7243" y="7218"/>
                    </a:lnTo>
                    <a:lnTo>
                      <a:pt x="0" y="7218"/>
                    </a:lnTo>
                    <a:close/>
                  </a:path>
                </a:pathLst>
              </a:custGeom>
              <a:noFill/>
              <a:ln w="19050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6" name="Google Shape;2116;p36"/>
              <p:cNvSpPr/>
              <p:nvPr/>
            </p:nvSpPr>
            <p:spPr>
              <a:xfrm>
                <a:off x="3586147" y="2030427"/>
                <a:ext cx="94533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778" h="1" fill="none" extrusionOk="0">
                    <a:moveTo>
                      <a:pt x="778" y="1"/>
                    </a:moveTo>
                    <a:lnTo>
                      <a:pt x="1" y="1"/>
                    </a:lnTo>
                  </a:path>
                </a:pathLst>
              </a:custGeom>
              <a:noFill/>
              <a:ln w="19050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7" name="Google Shape;2117;p36"/>
              <p:cNvSpPr/>
              <p:nvPr/>
            </p:nvSpPr>
            <p:spPr>
              <a:xfrm>
                <a:off x="3592223" y="1793003"/>
                <a:ext cx="82382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678" h="1" fill="none" extrusionOk="0">
                    <a:moveTo>
                      <a:pt x="678" y="0"/>
                    </a:moveTo>
                    <a:lnTo>
                      <a:pt x="1" y="0"/>
                    </a:lnTo>
                  </a:path>
                </a:pathLst>
              </a:custGeom>
              <a:noFill/>
              <a:ln w="19050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8" name="Google Shape;2118;p36"/>
              <p:cNvSpPr/>
              <p:nvPr/>
            </p:nvSpPr>
            <p:spPr>
              <a:xfrm>
                <a:off x="3546537" y="1680245"/>
                <a:ext cx="128069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1054" h="1" fill="none" extrusionOk="0">
                    <a:moveTo>
                      <a:pt x="1054" y="1"/>
                    </a:moveTo>
                    <a:lnTo>
                      <a:pt x="1" y="1"/>
                    </a:lnTo>
                  </a:path>
                </a:pathLst>
              </a:custGeom>
              <a:noFill/>
              <a:ln w="19050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119" name="Google Shape;2119;p36"/>
              <p:cNvCxnSpPr/>
              <p:nvPr/>
            </p:nvCxnSpPr>
            <p:spPr>
              <a:xfrm>
                <a:off x="3499629" y="1925203"/>
                <a:ext cx="1794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120" name="Google Shape;2120;p36"/>
              <p:cNvSpPr/>
              <p:nvPr/>
            </p:nvSpPr>
            <p:spPr>
              <a:xfrm>
                <a:off x="4565331" y="2054850"/>
                <a:ext cx="64156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528" h="1" fill="none" extrusionOk="0">
                    <a:moveTo>
                      <a:pt x="1" y="0"/>
                    </a:moveTo>
                    <a:lnTo>
                      <a:pt x="527" y="0"/>
                    </a:lnTo>
                  </a:path>
                </a:pathLst>
              </a:custGeom>
              <a:noFill/>
              <a:ln w="19050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1" name="Google Shape;2121;p36"/>
              <p:cNvSpPr/>
              <p:nvPr/>
            </p:nvSpPr>
            <p:spPr>
              <a:xfrm>
                <a:off x="4562306" y="2164449"/>
                <a:ext cx="100608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828" h="1" fill="none" extrusionOk="0">
                    <a:moveTo>
                      <a:pt x="1" y="1"/>
                    </a:moveTo>
                    <a:lnTo>
                      <a:pt x="828" y="1"/>
                    </a:lnTo>
                  </a:path>
                </a:pathLst>
              </a:custGeom>
              <a:noFill/>
              <a:ln w="19050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2" name="Google Shape;2122;p36"/>
              <p:cNvSpPr/>
              <p:nvPr/>
            </p:nvSpPr>
            <p:spPr>
              <a:xfrm>
                <a:off x="4562194" y="1722894"/>
                <a:ext cx="100608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828" h="1" fill="none" extrusionOk="0">
                    <a:moveTo>
                      <a:pt x="1" y="1"/>
                    </a:moveTo>
                    <a:lnTo>
                      <a:pt x="828" y="1"/>
                    </a:lnTo>
                  </a:path>
                </a:pathLst>
              </a:custGeom>
              <a:noFill/>
              <a:ln w="19050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3" name="Google Shape;2123;p36"/>
              <p:cNvSpPr/>
              <p:nvPr/>
            </p:nvSpPr>
            <p:spPr>
              <a:xfrm>
                <a:off x="4562206" y="1814267"/>
                <a:ext cx="76307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628" h="1" fill="none" extrusionOk="0">
                    <a:moveTo>
                      <a:pt x="1" y="1"/>
                    </a:moveTo>
                    <a:lnTo>
                      <a:pt x="627" y="1"/>
                    </a:lnTo>
                  </a:path>
                </a:pathLst>
              </a:custGeom>
              <a:noFill/>
              <a:ln w="19050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2124" name="Google Shape;2124;p36"/>
            <p:cNvCxnSpPr/>
            <p:nvPr/>
          </p:nvCxnSpPr>
          <p:spPr>
            <a:xfrm rot="10800000">
              <a:off x="-6607" y="2785546"/>
              <a:ext cx="1575696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25" name="Google Shape;2125;p36"/>
            <p:cNvCxnSpPr/>
            <p:nvPr/>
          </p:nvCxnSpPr>
          <p:spPr>
            <a:xfrm>
              <a:off x="2762023" y="3900638"/>
              <a:ext cx="0" cy="792345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26" name="Google Shape;2126;p36"/>
            <p:cNvCxnSpPr/>
            <p:nvPr/>
          </p:nvCxnSpPr>
          <p:spPr>
            <a:xfrm rot="10800000">
              <a:off x="-95251" y="4690190"/>
              <a:ext cx="2859397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2127" name="Google Shape;2127;p36"/>
            <p:cNvGrpSpPr/>
            <p:nvPr/>
          </p:nvGrpSpPr>
          <p:grpSpPr>
            <a:xfrm>
              <a:off x="2100720" y="2297855"/>
              <a:ext cx="978660" cy="1086821"/>
              <a:chOff x="2100720" y="2028530"/>
              <a:chExt cx="978660" cy="1086821"/>
            </a:xfrm>
          </p:grpSpPr>
          <p:sp>
            <p:nvSpPr>
              <p:cNvPr id="2128" name="Google Shape;2128;p36"/>
              <p:cNvSpPr/>
              <p:nvPr/>
            </p:nvSpPr>
            <p:spPr>
              <a:xfrm flipH="1">
                <a:off x="2100720" y="2028530"/>
                <a:ext cx="978660" cy="1086821"/>
              </a:xfrm>
              <a:custGeom>
                <a:avLst/>
                <a:gdLst/>
                <a:ahLst/>
                <a:cxnLst/>
                <a:rect l="l" t="t" r="r" b="b"/>
                <a:pathLst>
                  <a:path w="14287" h="15866" fill="none" extrusionOk="0">
                    <a:moveTo>
                      <a:pt x="13033" y="12331"/>
                    </a:moveTo>
                    <a:cubicBezTo>
                      <a:pt x="13033" y="12331"/>
                      <a:pt x="13459" y="12983"/>
                      <a:pt x="12683" y="13284"/>
                    </a:cubicBezTo>
                    <a:cubicBezTo>
                      <a:pt x="12532" y="13459"/>
                      <a:pt x="12482" y="13735"/>
                      <a:pt x="12582" y="13935"/>
                    </a:cubicBezTo>
                    <a:cubicBezTo>
                      <a:pt x="12632" y="14036"/>
                      <a:pt x="12657" y="14161"/>
                      <a:pt x="12657" y="14261"/>
                    </a:cubicBezTo>
                    <a:lnTo>
                      <a:pt x="12657" y="14261"/>
                    </a:lnTo>
                    <a:cubicBezTo>
                      <a:pt x="12657" y="14637"/>
                      <a:pt x="12231" y="14863"/>
                      <a:pt x="11906" y="14687"/>
                    </a:cubicBezTo>
                    <a:lnTo>
                      <a:pt x="9700" y="13509"/>
                    </a:lnTo>
                    <a:lnTo>
                      <a:pt x="9800" y="15865"/>
                    </a:lnTo>
                    <a:lnTo>
                      <a:pt x="3535" y="15840"/>
                    </a:lnTo>
                    <a:lnTo>
                      <a:pt x="3434" y="11329"/>
                    </a:lnTo>
                    <a:cubicBezTo>
                      <a:pt x="3434" y="11329"/>
                      <a:pt x="2783" y="10677"/>
                      <a:pt x="2106" y="9950"/>
                    </a:cubicBezTo>
                    <a:cubicBezTo>
                      <a:pt x="276" y="8046"/>
                      <a:pt x="1" y="5063"/>
                      <a:pt x="1429" y="2858"/>
                    </a:cubicBezTo>
                    <a:cubicBezTo>
                      <a:pt x="2758" y="828"/>
                      <a:pt x="5790" y="1"/>
                      <a:pt x="8071" y="402"/>
                    </a:cubicBezTo>
                    <a:cubicBezTo>
                      <a:pt x="9449" y="627"/>
                      <a:pt x="10753" y="1354"/>
                      <a:pt x="11655" y="2432"/>
                    </a:cubicBezTo>
                    <a:cubicBezTo>
                      <a:pt x="12733" y="3735"/>
                      <a:pt x="12958" y="5439"/>
                      <a:pt x="12958" y="7043"/>
                    </a:cubicBezTo>
                    <a:lnTo>
                      <a:pt x="12733" y="7795"/>
                    </a:lnTo>
                    <a:lnTo>
                      <a:pt x="14287" y="10878"/>
                    </a:lnTo>
                    <a:lnTo>
                      <a:pt x="12958" y="11304"/>
                    </a:lnTo>
                    <a:cubicBezTo>
                      <a:pt x="12958" y="11304"/>
                      <a:pt x="13585" y="11805"/>
                      <a:pt x="13033" y="12331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accent2"/>
                </a:solidFill>
                <a:prstDash val="solid"/>
                <a:miter lim="2506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9" name="Google Shape;2129;p36"/>
              <p:cNvSpPr/>
              <p:nvPr/>
            </p:nvSpPr>
            <p:spPr>
              <a:xfrm flipH="1">
                <a:off x="2414860" y="2729012"/>
                <a:ext cx="144330" cy="224954"/>
              </a:xfrm>
              <a:custGeom>
                <a:avLst/>
                <a:gdLst/>
                <a:ahLst/>
                <a:cxnLst/>
                <a:rect l="l" t="t" r="r" b="b"/>
                <a:pathLst>
                  <a:path w="2107" h="3284" fill="none" extrusionOk="0">
                    <a:moveTo>
                      <a:pt x="1" y="0"/>
                    </a:moveTo>
                    <a:lnTo>
                      <a:pt x="1" y="2130"/>
                    </a:lnTo>
                    <a:lnTo>
                      <a:pt x="2106" y="3283"/>
                    </a:lnTo>
                  </a:path>
                </a:pathLst>
              </a:custGeom>
              <a:noFill/>
              <a:ln w="19050" cap="rnd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130" name="Google Shape;2130;p36"/>
              <p:cNvGrpSpPr/>
              <p:nvPr/>
            </p:nvGrpSpPr>
            <p:grpSpPr>
              <a:xfrm>
                <a:off x="2414845" y="2150838"/>
                <a:ext cx="454767" cy="454767"/>
                <a:chOff x="5122483" y="1943088"/>
                <a:chExt cx="454767" cy="454767"/>
              </a:xfrm>
            </p:grpSpPr>
            <p:sp>
              <p:nvSpPr>
                <p:cNvPr id="2131" name="Google Shape;2131;p36"/>
                <p:cNvSpPr/>
                <p:nvPr/>
              </p:nvSpPr>
              <p:spPr>
                <a:xfrm>
                  <a:off x="5122483" y="1943088"/>
                  <a:ext cx="454767" cy="4547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72" h="8372" extrusionOk="0">
                      <a:moveTo>
                        <a:pt x="3860" y="0"/>
                      </a:moveTo>
                      <a:lnTo>
                        <a:pt x="3560" y="727"/>
                      </a:lnTo>
                      <a:cubicBezTo>
                        <a:pt x="3234" y="777"/>
                        <a:pt x="2908" y="877"/>
                        <a:pt x="2632" y="1028"/>
                      </a:cubicBezTo>
                      <a:lnTo>
                        <a:pt x="1956" y="652"/>
                      </a:lnTo>
                      <a:cubicBezTo>
                        <a:pt x="1605" y="877"/>
                        <a:pt x="1279" y="1153"/>
                        <a:pt x="1003" y="1454"/>
                      </a:cubicBezTo>
                      <a:lnTo>
                        <a:pt x="1279" y="2181"/>
                      </a:lnTo>
                      <a:cubicBezTo>
                        <a:pt x="1103" y="2456"/>
                        <a:pt x="953" y="2757"/>
                        <a:pt x="853" y="3058"/>
                      </a:cubicBezTo>
                      <a:lnTo>
                        <a:pt x="101" y="3258"/>
                      </a:lnTo>
                      <a:cubicBezTo>
                        <a:pt x="26" y="3559"/>
                        <a:pt x="1" y="3860"/>
                        <a:pt x="1" y="4186"/>
                      </a:cubicBezTo>
                      <a:cubicBezTo>
                        <a:pt x="1" y="4286"/>
                        <a:pt x="1" y="4411"/>
                        <a:pt x="26" y="4512"/>
                      </a:cubicBezTo>
                      <a:lnTo>
                        <a:pt x="728" y="4812"/>
                      </a:lnTo>
                      <a:cubicBezTo>
                        <a:pt x="778" y="5163"/>
                        <a:pt x="878" y="5464"/>
                        <a:pt x="1028" y="5765"/>
                      </a:cubicBezTo>
                      <a:lnTo>
                        <a:pt x="652" y="6441"/>
                      </a:lnTo>
                      <a:cubicBezTo>
                        <a:pt x="878" y="6792"/>
                        <a:pt x="1154" y="7093"/>
                        <a:pt x="1454" y="7369"/>
                      </a:cubicBezTo>
                      <a:lnTo>
                        <a:pt x="2181" y="7093"/>
                      </a:lnTo>
                      <a:cubicBezTo>
                        <a:pt x="2457" y="7268"/>
                        <a:pt x="2758" y="7419"/>
                        <a:pt x="3058" y="7519"/>
                      </a:cubicBezTo>
                      <a:lnTo>
                        <a:pt x="3284" y="8271"/>
                      </a:lnTo>
                      <a:cubicBezTo>
                        <a:pt x="3560" y="8346"/>
                        <a:pt x="3885" y="8371"/>
                        <a:pt x="4186" y="8371"/>
                      </a:cubicBezTo>
                      <a:lnTo>
                        <a:pt x="4512" y="8371"/>
                      </a:lnTo>
                      <a:lnTo>
                        <a:pt x="4838" y="7644"/>
                      </a:lnTo>
                      <a:cubicBezTo>
                        <a:pt x="5164" y="7594"/>
                        <a:pt x="5464" y="7494"/>
                        <a:pt x="5765" y="7344"/>
                      </a:cubicBezTo>
                      <a:lnTo>
                        <a:pt x="6442" y="7720"/>
                      </a:lnTo>
                      <a:cubicBezTo>
                        <a:pt x="6793" y="7519"/>
                        <a:pt x="7093" y="7243"/>
                        <a:pt x="7369" y="6918"/>
                      </a:cubicBezTo>
                      <a:lnTo>
                        <a:pt x="7093" y="6191"/>
                      </a:lnTo>
                      <a:cubicBezTo>
                        <a:pt x="7269" y="5915"/>
                        <a:pt x="7419" y="5639"/>
                        <a:pt x="7545" y="5314"/>
                      </a:cubicBezTo>
                      <a:lnTo>
                        <a:pt x="8271" y="5113"/>
                      </a:lnTo>
                      <a:cubicBezTo>
                        <a:pt x="8347" y="4812"/>
                        <a:pt x="8372" y="4512"/>
                        <a:pt x="8372" y="4186"/>
                      </a:cubicBezTo>
                      <a:cubicBezTo>
                        <a:pt x="8372" y="4085"/>
                        <a:pt x="8372" y="3985"/>
                        <a:pt x="8372" y="3860"/>
                      </a:cubicBezTo>
                      <a:lnTo>
                        <a:pt x="7670" y="3559"/>
                      </a:lnTo>
                      <a:cubicBezTo>
                        <a:pt x="7595" y="3233"/>
                        <a:pt x="7494" y="2907"/>
                        <a:pt x="7344" y="2632"/>
                      </a:cubicBezTo>
                      <a:lnTo>
                        <a:pt x="7745" y="1955"/>
                      </a:lnTo>
                      <a:cubicBezTo>
                        <a:pt x="7520" y="1604"/>
                        <a:pt x="7244" y="1278"/>
                        <a:pt x="6918" y="1003"/>
                      </a:cubicBezTo>
                      <a:lnTo>
                        <a:pt x="6191" y="1278"/>
                      </a:lnTo>
                      <a:cubicBezTo>
                        <a:pt x="5941" y="1103"/>
                        <a:pt x="5640" y="953"/>
                        <a:pt x="5314" y="852"/>
                      </a:cubicBezTo>
                      <a:lnTo>
                        <a:pt x="5114" y="100"/>
                      </a:lnTo>
                      <a:cubicBezTo>
                        <a:pt x="4813" y="25"/>
                        <a:pt x="4512" y="0"/>
                        <a:pt x="4186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2" name="Google Shape;2132;p36"/>
                <p:cNvSpPr/>
                <p:nvPr/>
              </p:nvSpPr>
              <p:spPr>
                <a:xfrm>
                  <a:off x="5122483" y="1943088"/>
                  <a:ext cx="454767" cy="4547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72" h="8372" fill="none" extrusionOk="0">
                      <a:moveTo>
                        <a:pt x="8372" y="4186"/>
                      </a:moveTo>
                      <a:cubicBezTo>
                        <a:pt x="8372" y="4512"/>
                        <a:pt x="8347" y="4812"/>
                        <a:pt x="8271" y="5113"/>
                      </a:cubicBezTo>
                      <a:lnTo>
                        <a:pt x="7545" y="5314"/>
                      </a:lnTo>
                      <a:cubicBezTo>
                        <a:pt x="7419" y="5639"/>
                        <a:pt x="7269" y="5915"/>
                        <a:pt x="7093" y="6191"/>
                      </a:cubicBezTo>
                      <a:lnTo>
                        <a:pt x="7369" y="6918"/>
                      </a:lnTo>
                      <a:cubicBezTo>
                        <a:pt x="7093" y="7243"/>
                        <a:pt x="6793" y="7519"/>
                        <a:pt x="6442" y="7720"/>
                      </a:cubicBezTo>
                      <a:lnTo>
                        <a:pt x="5765" y="7344"/>
                      </a:lnTo>
                      <a:cubicBezTo>
                        <a:pt x="5464" y="7494"/>
                        <a:pt x="5164" y="7594"/>
                        <a:pt x="4838" y="7644"/>
                      </a:cubicBezTo>
                      <a:lnTo>
                        <a:pt x="4512" y="8371"/>
                      </a:lnTo>
                      <a:cubicBezTo>
                        <a:pt x="4412" y="8371"/>
                        <a:pt x="4312" y="8371"/>
                        <a:pt x="4186" y="8371"/>
                      </a:cubicBezTo>
                      <a:cubicBezTo>
                        <a:pt x="3885" y="8371"/>
                        <a:pt x="3560" y="8346"/>
                        <a:pt x="3284" y="8271"/>
                      </a:cubicBezTo>
                      <a:lnTo>
                        <a:pt x="3058" y="7519"/>
                      </a:lnTo>
                      <a:cubicBezTo>
                        <a:pt x="2758" y="7419"/>
                        <a:pt x="2457" y="7268"/>
                        <a:pt x="2181" y="7093"/>
                      </a:cubicBezTo>
                      <a:lnTo>
                        <a:pt x="1454" y="7369"/>
                      </a:lnTo>
                      <a:cubicBezTo>
                        <a:pt x="1154" y="7093"/>
                        <a:pt x="878" y="6792"/>
                        <a:pt x="652" y="6441"/>
                      </a:cubicBezTo>
                      <a:lnTo>
                        <a:pt x="1028" y="5765"/>
                      </a:lnTo>
                      <a:cubicBezTo>
                        <a:pt x="878" y="5464"/>
                        <a:pt x="778" y="5163"/>
                        <a:pt x="728" y="4812"/>
                      </a:cubicBezTo>
                      <a:lnTo>
                        <a:pt x="26" y="4512"/>
                      </a:lnTo>
                      <a:cubicBezTo>
                        <a:pt x="1" y="4411"/>
                        <a:pt x="1" y="4286"/>
                        <a:pt x="1" y="4186"/>
                      </a:cubicBezTo>
                      <a:cubicBezTo>
                        <a:pt x="1" y="3860"/>
                        <a:pt x="26" y="3559"/>
                        <a:pt x="101" y="3258"/>
                      </a:cubicBezTo>
                      <a:lnTo>
                        <a:pt x="853" y="3058"/>
                      </a:lnTo>
                      <a:cubicBezTo>
                        <a:pt x="953" y="2757"/>
                        <a:pt x="1103" y="2456"/>
                        <a:pt x="1279" y="2181"/>
                      </a:cubicBezTo>
                      <a:lnTo>
                        <a:pt x="1003" y="1454"/>
                      </a:lnTo>
                      <a:cubicBezTo>
                        <a:pt x="1279" y="1153"/>
                        <a:pt x="1605" y="877"/>
                        <a:pt x="1956" y="652"/>
                      </a:cubicBezTo>
                      <a:lnTo>
                        <a:pt x="2632" y="1028"/>
                      </a:lnTo>
                      <a:cubicBezTo>
                        <a:pt x="2908" y="877"/>
                        <a:pt x="3234" y="777"/>
                        <a:pt x="3560" y="727"/>
                      </a:cubicBezTo>
                      <a:lnTo>
                        <a:pt x="3860" y="0"/>
                      </a:lnTo>
                      <a:cubicBezTo>
                        <a:pt x="3986" y="0"/>
                        <a:pt x="4086" y="0"/>
                        <a:pt x="4186" y="0"/>
                      </a:cubicBezTo>
                      <a:cubicBezTo>
                        <a:pt x="4512" y="0"/>
                        <a:pt x="4813" y="25"/>
                        <a:pt x="5114" y="100"/>
                      </a:cubicBezTo>
                      <a:lnTo>
                        <a:pt x="5314" y="852"/>
                      </a:lnTo>
                      <a:cubicBezTo>
                        <a:pt x="5640" y="953"/>
                        <a:pt x="5941" y="1103"/>
                        <a:pt x="6191" y="1278"/>
                      </a:cubicBezTo>
                      <a:lnTo>
                        <a:pt x="6918" y="1003"/>
                      </a:lnTo>
                      <a:cubicBezTo>
                        <a:pt x="7244" y="1278"/>
                        <a:pt x="7520" y="1604"/>
                        <a:pt x="7745" y="1955"/>
                      </a:cubicBezTo>
                      <a:lnTo>
                        <a:pt x="7344" y="2632"/>
                      </a:lnTo>
                      <a:cubicBezTo>
                        <a:pt x="7494" y="2907"/>
                        <a:pt x="7595" y="3233"/>
                        <a:pt x="7670" y="3559"/>
                      </a:cubicBezTo>
                      <a:lnTo>
                        <a:pt x="8372" y="3860"/>
                      </a:lnTo>
                      <a:cubicBezTo>
                        <a:pt x="8372" y="3985"/>
                        <a:pt x="8372" y="4085"/>
                        <a:pt x="8372" y="4186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2"/>
                  </a:solidFill>
                  <a:prstDash val="solid"/>
                  <a:miter lim="25062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3" name="Google Shape;2133;p36"/>
                <p:cNvSpPr/>
                <p:nvPr/>
              </p:nvSpPr>
              <p:spPr>
                <a:xfrm>
                  <a:off x="5219172" y="2039724"/>
                  <a:ext cx="261442" cy="261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3" h="4813" extrusionOk="0">
                      <a:moveTo>
                        <a:pt x="2406" y="1"/>
                      </a:moveTo>
                      <a:cubicBezTo>
                        <a:pt x="1078" y="1"/>
                        <a:pt x="0" y="1078"/>
                        <a:pt x="0" y="2407"/>
                      </a:cubicBezTo>
                      <a:cubicBezTo>
                        <a:pt x="0" y="3735"/>
                        <a:pt x="1078" y="4813"/>
                        <a:pt x="2406" y="4813"/>
                      </a:cubicBezTo>
                      <a:cubicBezTo>
                        <a:pt x="3735" y="4813"/>
                        <a:pt x="4812" y="3735"/>
                        <a:pt x="4812" y="2407"/>
                      </a:cubicBezTo>
                      <a:cubicBezTo>
                        <a:pt x="4812" y="1078"/>
                        <a:pt x="3735" y="1"/>
                        <a:pt x="240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4" name="Google Shape;2134;p36"/>
                <p:cNvSpPr/>
                <p:nvPr/>
              </p:nvSpPr>
              <p:spPr>
                <a:xfrm>
                  <a:off x="5219172" y="2039724"/>
                  <a:ext cx="261442" cy="261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3" h="4813" fill="none" extrusionOk="0">
                      <a:moveTo>
                        <a:pt x="4812" y="2407"/>
                      </a:moveTo>
                      <a:cubicBezTo>
                        <a:pt x="4812" y="3735"/>
                        <a:pt x="3735" y="4813"/>
                        <a:pt x="2406" y="4813"/>
                      </a:cubicBezTo>
                      <a:cubicBezTo>
                        <a:pt x="1078" y="4813"/>
                        <a:pt x="0" y="3735"/>
                        <a:pt x="0" y="2407"/>
                      </a:cubicBezTo>
                      <a:cubicBezTo>
                        <a:pt x="0" y="1078"/>
                        <a:pt x="1078" y="1"/>
                        <a:pt x="2406" y="1"/>
                      </a:cubicBezTo>
                      <a:cubicBezTo>
                        <a:pt x="3735" y="1"/>
                        <a:pt x="4812" y="1078"/>
                        <a:pt x="4812" y="2407"/>
                      </a:cubicBezTo>
                      <a:close/>
                    </a:path>
                  </a:pathLst>
                </a:custGeom>
                <a:noFill/>
                <a:ln w="4375" cap="flat" cmpd="sng">
                  <a:solidFill>
                    <a:schemeClr val="accent3"/>
                  </a:solidFill>
                  <a:prstDash val="solid"/>
                  <a:miter lim="25062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5" name="Google Shape;2135;p36"/>
                <p:cNvSpPr/>
                <p:nvPr/>
              </p:nvSpPr>
              <p:spPr>
                <a:xfrm>
                  <a:off x="5261379" y="2081930"/>
                  <a:ext cx="177029" cy="1770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59" h="3259" extrusionOk="0">
                      <a:moveTo>
                        <a:pt x="1629" y="1"/>
                      </a:moveTo>
                      <a:cubicBezTo>
                        <a:pt x="727" y="1"/>
                        <a:pt x="0" y="727"/>
                        <a:pt x="0" y="1630"/>
                      </a:cubicBezTo>
                      <a:cubicBezTo>
                        <a:pt x="0" y="2532"/>
                        <a:pt x="727" y="3259"/>
                        <a:pt x="1629" y="3259"/>
                      </a:cubicBezTo>
                      <a:cubicBezTo>
                        <a:pt x="2531" y="3259"/>
                        <a:pt x="3258" y="2532"/>
                        <a:pt x="3258" y="1630"/>
                      </a:cubicBezTo>
                      <a:cubicBezTo>
                        <a:pt x="3258" y="727"/>
                        <a:pt x="2531" y="1"/>
                        <a:pt x="1629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6" name="Google Shape;2136;p36"/>
                <p:cNvSpPr/>
                <p:nvPr/>
              </p:nvSpPr>
              <p:spPr>
                <a:xfrm>
                  <a:off x="5261379" y="2081930"/>
                  <a:ext cx="177029" cy="1770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59" h="3259" fill="none" extrusionOk="0">
                      <a:moveTo>
                        <a:pt x="3258" y="1630"/>
                      </a:moveTo>
                      <a:cubicBezTo>
                        <a:pt x="3258" y="2532"/>
                        <a:pt x="2531" y="3259"/>
                        <a:pt x="1629" y="3259"/>
                      </a:cubicBezTo>
                      <a:cubicBezTo>
                        <a:pt x="727" y="3259"/>
                        <a:pt x="0" y="2532"/>
                        <a:pt x="0" y="1630"/>
                      </a:cubicBezTo>
                      <a:cubicBezTo>
                        <a:pt x="0" y="727"/>
                        <a:pt x="727" y="1"/>
                        <a:pt x="1629" y="1"/>
                      </a:cubicBezTo>
                      <a:cubicBezTo>
                        <a:pt x="2531" y="1"/>
                        <a:pt x="3258" y="727"/>
                        <a:pt x="3258" y="1630"/>
                      </a:cubicBezTo>
                      <a:close/>
                    </a:path>
                  </a:pathLst>
                </a:custGeom>
                <a:noFill/>
                <a:ln w="4375" cap="flat" cmpd="sng">
                  <a:solidFill>
                    <a:schemeClr val="accent3"/>
                  </a:solidFill>
                  <a:prstDash val="solid"/>
                  <a:miter lim="25062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3902845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53"/>
          <p:cNvSpPr txBox="1">
            <a:spLocks noGrp="1"/>
          </p:cNvSpPr>
          <p:nvPr>
            <p:ph type="title"/>
          </p:nvPr>
        </p:nvSpPr>
        <p:spPr>
          <a:xfrm>
            <a:off x="720000" y="1929615"/>
            <a:ext cx="7704000" cy="893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THANKS!</a:t>
            </a: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3" name="Google Shape;2043;p33"/>
          <p:cNvSpPr txBox="1">
            <a:spLocks noGrp="1"/>
          </p:cNvSpPr>
          <p:nvPr>
            <p:ph type="title"/>
          </p:nvPr>
        </p:nvSpPr>
        <p:spPr>
          <a:xfrm>
            <a:off x="703958" y="914458"/>
            <a:ext cx="3509700" cy="633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Introduction</a:t>
            </a:r>
            <a:endParaRPr sz="3200" dirty="0"/>
          </a:p>
        </p:txBody>
      </p:sp>
      <p:sp>
        <p:nvSpPr>
          <p:cNvPr id="2044" name="Google Shape;2044;p33"/>
          <p:cNvSpPr txBox="1">
            <a:spLocks noGrp="1"/>
          </p:cNvSpPr>
          <p:nvPr>
            <p:ph type="subTitle" idx="1"/>
          </p:nvPr>
        </p:nvSpPr>
        <p:spPr>
          <a:xfrm>
            <a:off x="618400" y="1858675"/>
            <a:ext cx="3509700" cy="1791911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342900" lvl="0" indent="-34290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Our old things do not turn into dirt and are useful for someone else to use. So that people benefit using this web application.</a:t>
            </a:r>
            <a:endParaRPr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F7AFBF-3784-39B5-49BF-9C3C9C90D4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0522" y="655445"/>
            <a:ext cx="4506508" cy="382511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3" name="Google Shape;2043;p33"/>
          <p:cNvSpPr txBox="1">
            <a:spLocks noGrp="1"/>
          </p:cNvSpPr>
          <p:nvPr>
            <p:ph type="title"/>
          </p:nvPr>
        </p:nvSpPr>
        <p:spPr>
          <a:xfrm>
            <a:off x="720000" y="1042795"/>
            <a:ext cx="3509700" cy="633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Motivation</a:t>
            </a:r>
            <a:endParaRPr sz="2800" dirty="0"/>
          </a:p>
        </p:txBody>
      </p:sp>
      <p:sp>
        <p:nvSpPr>
          <p:cNvPr id="2044" name="Google Shape;2044;p33"/>
          <p:cNvSpPr txBox="1">
            <a:spLocks noGrp="1"/>
          </p:cNvSpPr>
          <p:nvPr>
            <p:ph type="subTitle" idx="1"/>
          </p:nvPr>
        </p:nvSpPr>
        <p:spPr>
          <a:xfrm>
            <a:off x="618400" y="1675795"/>
            <a:ext cx="3611300" cy="2327245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342900" lvl="0" indent="-34290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We have so many things around us that we don't use them. I am motivated to see, how these item can be used.</a:t>
            </a:r>
            <a:endParaRPr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4E1AB1-9CD8-EE20-4FEE-BCDD12D6E9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712470"/>
            <a:ext cx="4358640" cy="3718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4249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3" name="Google Shape;2043;p33"/>
          <p:cNvSpPr txBox="1">
            <a:spLocks noGrp="1"/>
          </p:cNvSpPr>
          <p:nvPr>
            <p:ph type="title"/>
          </p:nvPr>
        </p:nvSpPr>
        <p:spPr>
          <a:xfrm>
            <a:off x="727325" y="991995"/>
            <a:ext cx="3509700" cy="633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About The application</a:t>
            </a:r>
            <a:endParaRPr sz="2800" dirty="0"/>
          </a:p>
        </p:txBody>
      </p:sp>
      <p:sp>
        <p:nvSpPr>
          <p:cNvPr id="2044" name="Google Shape;2044;p33"/>
          <p:cNvSpPr txBox="1">
            <a:spLocks noGrp="1"/>
          </p:cNvSpPr>
          <p:nvPr>
            <p:ph type="subTitle" idx="1"/>
          </p:nvPr>
        </p:nvSpPr>
        <p:spPr>
          <a:xfrm>
            <a:off x="662179" y="1480710"/>
            <a:ext cx="3601245" cy="285761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We made this application where people can upload unused items in this application. Those who need these items can request through this application.</a:t>
            </a:r>
            <a:endParaRPr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9E5F982-9588-D971-FE77-FE4F496606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1599" y="748512"/>
            <a:ext cx="4403013" cy="3744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5886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3" name="Google Shape;2043;p33"/>
          <p:cNvSpPr txBox="1">
            <a:spLocks noGrp="1"/>
          </p:cNvSpPr>
          <p:nvPr>
            <p:ph type="title"/>
          </p:nvPr>
        </p:nvSpPr>
        <p:spPr>
          <a:xfrm>
            <a:off x="306821" y="818317"/>
            <a:ext cx="4358640" cy="633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latin typeface="Bebas Neue" panose="020B0606020202050201" pitchFamily="34" charset="0"/>
                <a:cs typeface="Times New Roman"/>
              </a:rPr>
              <a:t>Features of Application</a:t>
            </a:r>
            <a:endParaRPr sz="2800" dirty="0">
              <a:latin typeface="Bebas Neue" panose="020B0606020202050201" pitchFamily="34" charset="0"/>
            </a:endParaRPr>
          </a:p>
        </p:txBody>
      </p:sp>
      <p:sp>
        <p:nvSpPr>
          <p:cNvPr id="2044" name="Google Shape;2044;p33"/>
          <p:cNvSpPr txBox="1">
            <a:spLocks noGrp="1"/>
          </p:cNvSpPr>
          <p:nvPr>
            <p:ph type="subTitle" idx="1"/>
          </p:nvPr>
        </p:nvSpPr>
        <p:spPr>
          <a:xfrm>
            <a:off x="618721" y="1451317"/>
            <a:ext cx="3734840" cy="3042214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2000" b="1" dirty="0"/>
              <a:t>Login, Registration 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2000"/>
              <a:t>User panel</a:t>
            </a:r>
            <a:endParaRPr lang="e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Divide item in category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Search and filter Item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Product View</a:t>
            </a:r>
            <a:endParaRPr lang="en-US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Update and delete item</a:t>
            </a:r>
          </a:p>
          <a:p>
            <a:pPr marL="0" indent="0"/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934259-D508-D6B4-A6A7-37F1BAD26F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3964" y="625716"/>
            <a:ext cx="3734840" cy="18342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5824FC8-58BE-8D43-79DF-52102DE223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3964" y="2578950"/>
            <a:ext cx="3734840" cy="1914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6443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3" name="Google Shape;2043;p33"/>
          <p:cNvSpPr txBox="1">
            <a:spLocks noGrp="1"/>
          </p:cNvSpPr>
          <p:nvPr>
            <p:ph type="title"/>
          </p:nvPr>
        </p:nvSpPr>
        <p:spPr>
          <a:xfrm>
            <a:off x="-226590" y="820503"/>
            <a:ext cx="4358640" cy="633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User panel</a:t>
            </a:r>
          </a:p>
        </p:txBody>
      </p:sp>
      <p:sp>
        <p:nvSpPr>
          <p:cNvPr id="2044" name="Google Shape;2044;p33"/>
          <p:cNvSpPr txBox="1">
            <a:spLocks noGrp="1"/>
          </p:cNvSpPr>
          <p:nvPr>
            <p:ph type="subTitle" idx="1"/>
          </p:nvPr>
        </p:nvSpPr>
        <p:spPr>
          <a:xfrm>
            <a:off x="528541" y="1557539"/>
            <a:ext cx="2848379" cy="1857657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2000" b="1" dirty="0">
                <a:solidFill>
                  <a:srgbClr val="00B0F0"/>
                </a:solidFill>
              </a:rPr>
              <a:t>Create category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2000" dirty="0"/>
              <a:t>Create product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Update product list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Order list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6A642E-89DC-DB2C-0A4F-EFB02B00B9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8779" y="561600"/>
            <a:ext cx="5964261" cy="40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4297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3" name="Google Shape;2043;p33"/>
          <p:cNvSpPr txBox="1">
            <a:spLocks noGrp="1"/>
          </p:cNvSpPr>
          <p:nvPr>
            <p:ph type="title"/>
          </p:nvPr>
        </p:nvSpPr>
        <p:spPr>
          <a:xfrm>
            <a:off x="-330679" y="924539"/>
            <a:ext cx="4358640" cy="633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User panel</a:t>
            </a:r>
          </a:p>
        </p:txBody>
      </p:sp>
      <p:sp>
        <p:nvSpPr>
          <p:cNvPr id="2044" name="Google Shape;2044;p33"/>
          <p:cNvSpPr txBox="1">
            <a:spLocks noGrp="1"/>
          </p:cNvSpPr>
          <p:nvPr>
            <p:ph type="subTitle" idx="1"/>
          </p:nvPr>
        </p:nvSpPr>
        <p:spPr>
          <a:xfrm>
            <a:off x="528541" y="1557539"/>
            <a:ext cx="2848379" cy="1857657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2000" dirty="0"/>
              <a:t>Create category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2000" b="1" dirty="0">
                <a:solidFill>
                  <a:srgbClr val="00B0F0"/>
                </a:solidFill>
              </a:rPr>
              <a:t>Create product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Update product list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Order list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F04E61-46B6-E266-4277-D03DE89506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8740" y="547200"/>
            <a:ext cx="5906425" cy="407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4896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3" name="Google Shape;2043;p33"/>
          <p:cNvSpPr txBox="1">
            <a:spLocks noGrp="1"/>
          </p:cNvSpPr>
          <p:nvPr>
            <p:ph type="title"/>
          </p:nvPr>
        </p:nvSpPr>
        <p:spPr>
          <a:xfrm>
            <a:off x="-226590" y="820503"/>
            <a:ext cx="4358640" cy="633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User panel</a:t>
            </a:r>
          </a:p>
        </p:txBody>
      </p:sp>
      <p:sp>
        <p:nvSpPr>
          <p:cNvPr id="2044" name="Google Shape;2044;p33"/>
          <p:cNvSpPr txBox="1">
            <a:spLocks noGrp="1"/>
          </p:cNvSpPr>
          <p:nvPr>
            <p:ph type="subTitle" idx="1"/>
          </p:nvPr>
        </p:nvSpPr>
        <p:spPr>
          <a:xfrm>
            <a:off x="528541" y="1557539"/>
            <a:ext cx="2848379" cy="1857657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2000" dirty="0"/>
              <a:t>Create category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2000" dirty="0"/>
              <a:t>Create product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B0F0"/>
                </a:solidFill>
              </a:rPr>
              <a:t>Update product list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Order list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F85C77-4D50-0C18-86A7-C81B18B3F9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5200" y="559350"/>
            <a:ext cx="5968800" cy="402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718326"/>
      </p:ext>
    </p:extLst>
  </p:cSld>
  <p:clrMapOvr>
    <a:masterClrMapping/>
  </p:clrMapOvr>
</p:sld>
</file>

<file path=ppt/theme/theme1.xml><?xml version="1.0" encoding="utf-8"?>
<a:theme xmlns:a="http://schemas.openxmlformats.org/drawingml/2006/main" name="Computer Science Proposal by Slidesgo">
  <a:themeElements>
    <a:clrScheme name="Simple Light">
      <a:dk1>
        <a:srgbClr val="FFFFFF"/>
      </a:dk1>
      <a:lt1>
        <a:srgbClr val="0F3570"/>
      </a:lt1>
      <a:dk2>
        <a:srgbClr val="00F4AD"/>
      </a:dk2>
      <a:lt2>
        <a:srgbClr val="0F3570"/>
      </a:lt2>
      <a:accent1>
        <a:srgbClr val="285293"/>
      </a:accent1>
      <a:accent2>
        <a:srgbClr val="9FC5E8"/>
      </a:accent2>
      <a:accent3>
        <a:srgbClr val="434343"/>
      </a:accent3>
      <a:accent4>
        <a:srgbClr val="00F4AD"/>
      </a:accent4>
      <a:accent5>
        <a:srgbClr val="285293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771</TotalTime>
  <Words>301</Words>
  <Application>Microsoft Office PowerPoint</Application>
  <PresentationFormat>On-screen Show (16:9)</PresentationFormat>
  <Paragraphs>98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Times New Roman</vt:lpstr>
      <vt:lpstr>Bebas Neue</vt:lpstr>
      <vt:lpstr>Roboto</vt:lpstr>
      <vt:lpstr>Wingdings</vt:lpstr>
      <vt:lpstr>Arial</vt:lpstr>
      <vt:lpstr>Computer Science Proposal by Slidesgo</vt:lpstr>
      <vt:lpstr>PowerPoint Presentation</vt:lpstr>
      <vt:lpstr>Outline</vt:lpstr>
      <vt:lpstr>Introduction</vt:lpstr>
      <vt:lpstr>Motivation</vt:lpstr>
      <vt:lpstr>About The application</vt:lpstr>
      <vt:lpstr>Features of Application</vt:lpstr>
      <vt:lpstr>User panel</vt:lpstr>
      <vt:lpstr>User panel</vt:lpstr>
      <vt:lpstr>User panel</vt:lpstr>
      <vt:lpstr>User panel</vt:lpstr>
      <vt:lpstr>Search Item and Filter </vt:lpstr>
      <vt:lpstr>Product View</vt:lpstr>
      <vt:lpstr>Product View</vt:lpstr>
      <vt:lpstr>Product View</vt:lpstr>
      <vt:lpstr>Update and delete item</vt:lpstr>
      <vt:lpstr>IMPLEMENTATION</vt:lpstr>
      <vt:lpstr>Database-Mongodb</vt:lpstr>
      <vt:lpstr>Database-Mongodb</vt:lpstr>
      <vt:lpstr>Git</vt:lpstr>
      <vt:lpstr>Future scope of the program</vt:lpstr>
      <vt:lpstr>Conclusions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MD Imran Hosen</dc:creator>
  <cp:lastModifiedBy>MD Imran Hosen</cp:lastModifiedBy>
  <cp:revision>23</cp:revision>
  <dcterms:modified xsi:type="dcterms:W3CDTF">2023-07-18T18:16:30Z</dcterms:modified>
</cp:coreProperties>
</file>